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3"/>
  </p:notesMasterIdLst>
  <p:sldIdLst>
    <p:sldId id="261" r:id="rId2"/>
    <p:sldId id="390" r:id="rId3"/>
    <p:sldId id="459" r:id="rId4"/>
    <p:sldId id="404" r:id="rId5"/>
    <p:sldId id="475" r:id="rId6"/>
    <p:sldId id="462" r:id="rId7"/>
    <p:sldId id="477" r:id="rId8"/>
    <p:sldId id="465" r:id="rId9"/>
    <p:sldId id="473" r:id="rId10"/>
    <p:sldId id="485" r:id="rId11"/>
    <p:sldId id="470" r:id="rId12"/>
    <p:sldId id="486" r:id="rId13"/>
    <p:sldId id="471" r:id="rId14"/>
    <p:sldId id="482" r:id="rId15"/>
    <p:sldId id="481" r:id="rId16"/>
    <p:sldId id="474" r:id="rId17"/>
    <p:sldId id="461" r:id="rId18"/>
    <p:sldId id="483" r:id="rId19"/>
    <p:sldId id="487" r:id="rId20"/>
    <p:sldId id="479" r:id="rId21"/>
    <p:sldId id="478" r:id="rId22"/>
  </p:sldIdLst>
  <p:sldSz cx="12479338" cy="7019925"/>
  <p:notesSz cx="6797675" cy="9926638"/>
  <p:defaultTextStyle>
    <a:defPPr>
      <a:defRPr lang="en-US"/>
    </a:defPPr>
    <a:lvl1pPr algn="l" rtl="0" eaLnBrk="0" fontAlgn="base" hangingPunct="0">
      <a:spcBef>
        <a:spcPct val="0"/>
      </a:spcBef>
      <a:spcAft>
        <a:spcPct val="0"/>
      </a:spcAft>
      <a:defRPr sz="3600" b="1" kern="1200">
        <a:solidFill>
          <a:schemeClr val="bg2"/>
        </a:solidFill>
        <a:latin typeface="Arial" charset="0"/>
        <a:ea typeface="+mn-ea"/>
        <a:cs typeface="+mn-cs"/>
      </a:defRPr>
    </a:lvl1pPr>
    <a:lvl2pPr marL="457200" algn="l" rtl="0" eaLnBrk="0" fontAlgn="base" hangingPunct="0">
      <a:spcBef>
        <a:spcPct val="0"/>
      </a:spcBef>
      <a:spcAft>
        <a:spcPct val="0"/>
      </a:spcAft>
      <a:defRPr sz="3600" b="1" kern="1200">
        <a:solidFill>
          <a:schemeClr val="bg2"/>
        </a:solidFill>
        <a:latin typeface="Arial" charset="0"/>
        <a:ea typeface="+mn-ea"/>
        <a:cs typeface="+mn-cs"/>
      </a:defRPr>
    </a:lvl2pPr>
    <a:lvl3pPr marL="914400" algn="l" rtl="0" eaLnBrk="0" fontAlgn="base" hangingPunct="0">
      <a:spcBef>
        <a:spcPct val="0"/>
      </a:spcBef>
      <a:spcAft>
        <a:spcPct val="0"/>
      </a:spcAft>
      <a:defRPr sz="3600" b="1" kern="1200">
        <a:solidFill>
          <a:schemeClr val="bg2"/>
        </a:solidFill>
        <a:latin typeface="Arial" charset="0"/>
        <a:ea typeface="+mn-ea"/>
        <a:cs typeface="+mn-cs"/>
      </a:defRPr>
    </a:lvl3pPr>
    <a:lvl4pPr marL="1371600" algn="l" rtl="0" eaLnBrk="0" fontAlgn="base" hangingPunct="0">
      <a:spcBef>
        <a:spcPct val="0"/>
      </a:spcBef>
      <a:spcAft>
        <a:spcPct val="0"/>
      </a:spcAft>
      <a:defRPr sz="3600" b="1" kern="1200">
        <a:solidFill>
          <a:schemeClr val="bg2"/>
        </a:solidFill>
        <a:latin typeface="Arial" charset="0"/>
        <a:ea typeface="+mn-ea"/>
        <a:cs typeface="+mn-cs"/>
      </a:defRPr>
    </a:lvl4pPr>
    <a:lvl5pPr marL="1828800" algn="l" rtl="0" eaLnBrk="0" fontAlgn="base" hangingPunct="0">
      <a:spcBef>
        <a:spcPct val="0"/>
      </a:spcBef>
      <a:spcAft>
        <a:spcPct val="0"/>
      </a:spcAft>
      <a:defRPr sz="3600" b="1" kern="1200">
        <a:solidFill>
          <a:schemeClr val="bg2"/>
        </a:solidFill>
        <a:latin typeface="Arial" charset="0"/>
        <a:ea typeface="+mn-ea"/>
        <a:cs typeface="+mn-cs"/>
      </a:defRPr>
    </a:lvl5pPr>
    <a:lvl6pPr marL="2286000" algn="l" defTabSz="914400" rtl="0" eaLnBrk="1" latinLnBrk="0" hangingPunct="1">
      <a:defRPr sz="3600" b="1" kern="1200">
        <a:solidFill>
          <a:schemeClr val="bg2"/>
        </a:solidFill>
        <a:latin typeface="Arial" charset="0"/>
        <a:ea typeface="+mn-ea"/>
        <a:cs typeface="+mn-cs"/>
      </a:defRPr>
    </a:lvl6pPr>
    <a:lvl7pPr marL="2743200" algn="l" defTabSz="914400" rtl="0" eaLnBrk="1" latinLnBrk="0" hangingPunct="1">
      <a:defRPr sz="3600" b="1" kern="1200">
        <a:solidFill>
          <a:schemeClr val="bg2"/>
        </a:solidFill>
        <a:latin typeface="Arial" charset="0"/>
        <a:ea typeface="+mn-ea"/>
        <a:cs typeface="+mn-cs"/>
      </a:defRPr>
    </a:lvl7pPr>
    <a:lvl8pPr marL="3200400" algn="l" defTabSz="914400" rtl="0" eaLnBrk="1" latinLnBrk="0" hangingPunct="1">
      <a:defRPr sz="3600" b="1" kern="1200">
        <a:solidFill>
          <a:schemeClr val="bg2"/>
        </a:solidFill>
        <a:latin typeface="Arial" charset="0"/>
        <a:ea typeface="+mn-ea"/>
        <a:cs typeface="+mn-cs"/>
      </a:defRPr>
    </a:lvl8pPr>
    <a:lvl9pPr marL="3657600" algn="l" defTabSz="914400" rtl="0" eaLnBrk="1" latinLnBrk="0" hangingPunct="1">
      <a:defRPr sz="3600" b="1"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657" userDrawn="1">
          <p15:clr>
            <a:srgbClr val="A4A3A4"/>
          </p15:clr>
        </p15:guide>
        <p15:guide id="2" orient="horz" pos="4157" userDrawn="1">
          <p15:clr>
            <a:srgbClr val="A4A3A4"/>
          </p15:clr>
        </p15:guide>
        <p15:guide id="3" orient="horz" pos="3652" userDrawn="1">
          <p15:clr>
            <a:srgbClr val="A4A3A4"/>
          </p15:clr>
        </p15:guide>
        <p15:guide id="4" orient="horz" pos="3937" userDrawn="1">
          <p15:clr>
            <a:srgbClr val="A4A3A4"/>
          </p15:clr>
        </p15:guide>
        <p15:guide id="5" orient="horz" pos="3910" userDrawn="1">
          <p15:clr>
            <a:srgbClr val="A4A3A4"/>
          </p15:clr>
        </p15:guide>
        <p15:guide id="6" orient="horz" pos="4274" userDrawn="1">
          <p15:clr>
            <a:srgbClr val="A4A3A4"/>
          </p15:clr>
        </p15:guide>
        <p15:guide id="7" orient="horz" pos="1815" userDrawn="1">
          <p15:clr>
            <a:srgbClr val="A4A3A4"/>
          </p15:clr>
        </p15:guide>
        <p15:guide id="8" orient="horz" pos="1352" userDrawn="1">
          <p15:clr>
            <a:srgbClr val="A4A3A4"/>
          </p15:clr>
        </p15:guide>
        <p15:guide id="9" pos="622" userDrawn="1">
          <p15:clr>
            <a:srgbClr val="A4A3A4"/>
          </p15:clr>
        </p15:guide>
        <p15:guide id="10" pos="7469" userDrawn="1">
          <p15:clr>
            <a:srgbClr val="A4A3A4"/>
          </p15:clr>
        </p15:guide>
        <p15:guide id="11" pos="2416" userDrawn="1">
          <p15:clr>
            <a:srgbClr val="A4A3A4"/>
          </p15:clr>
        </p15:guide>
        <p15:guide id="12" pos="6008" userDrawn="1">
          <p15:clr>
            <a:srgbClr val="A4A3A4"/>
          </p15:clr>
        </p15:guide>
        <p15:guide id="13" pos="1663" userDrawn="1">
          <p15:clr>
            <a:srgbClr val="A4A3A4"/>
          </p15:clr>
        </p15:guide>
        <p15:guide id="14" pos="6453" userDrawn="1">
          <p15:clr>
            <a:srgbClr val="A4A3A4"/>
          </p15:clr>
        </p15:guide>
        <p15:guide id="15" pos="7225" userDrawn="1">
          <p15:clr>
            <a:srgbClr val="A4A3A4"/>
          </p15:clr>
        </p15:guide>
        <p15:guide id="16" pos="758"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Calheiros" initials="JC" lastIdx="1" clrIdx="0">
    <p:extLst>
      <p:ext uri="{19B8F6BF-5375-455C-9EA6-DF929625EA0E}">
        <p15:presenceInfo xmlns:p15="http://schemas.microsoft.com/office/powerpoint/2012/main" userId="S::jose.calheiros@bankinter.com::562749b7-8811-4cf9-aed7-c3914df996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5A00"/>
    <a:srgbClr val="63544A"/>
    <a:srgbClr val="FFFFFF"/>
    <a:srgbClr val="617077"/>
    <a:srgbClr val="F56600"/>
    <a:srgbClr val="BAA060"/>
    <a:srgbClr val="00AEEF"/>
    <a:srgbClr val="00682F"/>
    <a:srgbClr val="E0D478"/>
    <a:srgbClr val="B5D9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35" autoAdjust="0"/>
    <p:restoredTop sz="78629" autoAdjust="0"/>
  </p:normalViewPr>
  <p:slideViewPr>
    <p:cSldViewPr snapToGrid="0">
      <p:cViewPr varScale="1">
        <p:scale>
          <a:sx n="51" d="100"/>
          <a:sy n="51" d="100"/>
        </p:scale>
        <p:origin x="1516" y="48"/>
      </p:cViewPr>
      <p:guideLst>
        <p:guide orient="horz" pos="2657"/>
        <p:guide orient="horz" pos="4157"/>
        <p:guide orient="horz" pos="3652"/>
        <p:guide orient="horz" pos="3937"/>
        <p:guide orient="horz" pos="3910"/>
        <p:guide orient="horz" pos="4274"/>
        <p:guide orient="horz" pos="1815"/>
        <p:guide orient="horz" pos="1352"/>
        <p:guide pos="622"/>
        <p:guide pos="7469"/>
        <p:guide pos="2416"/>
        <p:guide pos="6008"/>
        <p:guide pos="1663"/>
        <p:guide pos="6453"/>
        <p:guide pos="7225"/>
        <p:guide pos="75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1" d="100"/>
          <a:sy n="81" d="100"/>
        </p:scale>
        <p:origin x="391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9D007F-1EA2-49B5-AA1D-E6A239D71634}"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pt-PT"/>
        </a:p>
      </dgm:t>
    </dgm:pt>
    <dgm:pt modelId="{6B319F68-7F34-4ABE-81A6-6DCEB8B12919}">
      <dgm:prSet phldrT="[Text]"/>
      <dgm:spPr>
        <a:solidFill>
          <a:srgbClr val="B55A00"/>
        </a:solidFill>
      </dgm:spPr>
      <dgm:t>
        <a:bodyPr/>
        <a:lstStyle/>
        <a:p>
          <a:r>
            <a:rPr lang="pt-PT" dirty="0">
              <a:latin typeface="Bankinter Sans" pitchFamily="2" charset="0"/>
            </a:rPr>
            <a:t>Forte Crescimento Lucros Empresas</a:t>
          </a:r>
        </a:p>
      </dgm:t>
    </dgm:pt>
    <dgm:pt modelId="{9159560A-EE4B-4E24-8E16-DDAF900FA72D}" type="parTrans" cxnId="{1B72EDC2-B8F2-485C-B780-08D312A864F3}">
      <dgm:prSet/>
      <dgm:spPr/>
      <dgm:t>
        <a:bodyPr/>
        <a:lstStyle/>
        <a:p>
          <a:endParaRPr lang="pt-PT"/>
        </a:p>
      </dgm:t>
    </dgm:pt>
    <dgm:pt modelId="{9EDA3E13-A868-4778-A862-6449C242C4BA}" type="sibTrans" cxnId="{1B72EDC2-B8F2-485C-B780-08D312A864F3}">
      <dgm:prSet/>
      <dgm:spPr/>
      <dgm:t>
        <a:bodyPr/>
        <a:lstStyle/>
        <a:p>
          <a:endParaRPr lang="pt-PT"/>
        </a:p>
      </dgm:t>
    </dgm:pt>
    <dgm:pt modelId="{595D4DEE-9AC0-4085-AA2F-174007D408FB}">
      <dgm:prSet phldrT="[Text]"/>
      <dgm:spPr>
        <a:solidFill>
          <a:srgbClr val="B55A00"/>
        </a:solidFill>
      </dgm:spPr>
      <dgm:t>
        <a:bodyPr/>
        <a:lstStyle/>
        <a:p>
          <a:r>
            <a:rPr lang="pt-PT" dirty="0">
              <a:latin typeface="Bankinter Sans" pitchFamily="2" charset="0"/>
            </a:rPr>
            <a:t>Bancos Centrais e Governos “</a:t>
          </a:r>
          <a:r>
            <a:rPr lang="pt-PT" dirty="0" err="1">
              <a:latin typeface="Bankinter Sans" pitchFamily="2" charset="0"/>
            </a:rPr>
            <a:t>all</a:t>
          </a:r>
          <a:r>
            <a:rPr lang="pt-PT" dirty="0">
              <a:latin typeface="Bankinter Sans" pitchFamily="2" charset="0"/>
            </a:rPr>
            <a:t> in”</a:t>
          </a:r>
        </a:p>
      </dgm:t>
    </dgm:pt>
    <dgm:pt modelId="{FE29D267-1D45-4500-9899-FFFF16EDEBE4}" type="parTrans" cxnId="{F0A518BF-1355-4834-83A3-922083E57E8E}">
      <dgm:prSet/>
      <dgm:spPr/>
      <dgm:t>
        <a:bodyPr/>
        <a:lstStyle/>
        <a:p>
          <a:endParaRPr lang="pt-PT"/>
        </a:p>
      </dgm:t>
    </dgm:pt>
    <dgm:pt modelId="{E67E9FDA-6266-4BAA-88F2-E867064C193A}" type="sibTrans" cxnId="{F0A518BF-1355-4834-83A3-922083E57E8E}">
      <dgm:prSet/>
      <dgm:spPr/>
      <dgm:t>
        <a:bodyPr/>
        <a:lstStyle/>
        <a:p>
          <a:endParaRPr lang="pt-PT"/>
        </a:p>
      </dgm:t>
    </dgm:pt>
    <dgm:pt modelId="{6613BC17-0D7F-46D2-93FC-0E11BA2FD77F}">
      <dgm:prSet phldrT="[Text]"/>
      <dgm:spPr>
        <a:solidFill>
          <a:srgbClr val="B55A00"/>
        </a:solidFill>
      </dgm:spPr>
      <dgm:t>
        <a:bodyPr/>
        <a:lstStyle/>
        <a:p>
          <a:r>
            <a:rPr lang="pt-PT" dirty="0"/>
            <a:t>Taxas de Juro reais negativas</a:t>
          </a:r>
        </a:p>
      </dgm:t>
    </dgm:pt>
    <dgm:pt modelId="{C496B644-107E-413F-B13B-BE0B9D940732}" type="parTrans" cxnId="{31419918-D168-44E4-A538-685EF86ADB28}">
      <dgm:prSet/>
      <dgm:spPr/>
      <dgm:t>
        <a:bodyPr/>
        <a:lstStyle/>
        <a:p>
          <a:endParaRPr lang="pt-PT"/>
        </a:p>
      </dgm:t>
    </dgm:pt>
    <dgm:pt modelId="{C1A6523A-0E99-42AA-9C3F-C67255EA231E}" type="sibTrans" cxnId="{31419918-D168-44E4-A538-685EF86ADB28}">
      <dgm:prSet/>
      <dgm:spPr/>
      <dgm:t>
        <a:bodyPr/>
        <a:lstStyle/>
        <a:p>
          <a:endParaRPr lang="pt-PT"/>
        </a:p>
      </dgm:t>
    </dgm:pt>
    <dgm:pt modelId="{770D292A-B004-45B1-89BC-26082AD82576}">
      <dgm:prSet phldrT="[Text]"/>
      <dgm:spPr/>
      <dgm:t>
        <a:bodyPr/>
        <a:lstStyle/>
        <a:p>
          <a:r>
            <a:rPr lang="pt-PT" dirty="0">
              <a:latin typeface="Bankinter Sans" pitchFamily="2" charset="0"/>
            </a:rPr>
            <a:t>Ações (+), Obrigações (-)</a:t>
          </a:r>
        </a:p>
      </dgm:t>
    </dgm:pt>
    <dgm:pt modelId="{54007923-DA5E-4048-B9D6-1ACA7D1C2655}" type="parTrans" cxnId="{3D901B0A-332F-4219-BF29-BBFF5C97FB00}">
      <dgm:prSet/>
      <dgm:spPr/>
      <dgm:t>
        <a:bodyPr/>
        <a:lstStyle/>
        <a:p>
          <a:endParaRPr lang="pt-PT"/>
        </a:p>
      </dgm:t>
    </dgm:pt>
    <dgm:pt modelId="{102460E9-92CF-4D65-9554-2A4684E8C4CD}" type="sibTrans" cxnId="{3D901B0A-332F-4219-BF29-BBFF5C97FB00}">
      <dgm:prSet/>
      <dgm:spPr/>
      <dgm:t>
        <a:bodyPr/>
        <a:lstStyle/>
        <a:p>
          <a:endParaRPr lang="pt-PT"/>
        </a:p>
      </dgm:t>
    </dgm:pt>
    <dgm:pt modelId="{3B9B670D-6606-4658-A18F-95803AF08C93}" type="pres">
      <dgm:prSet presAssocID="{039D007F-1EA2-49B5-AA1D-E6A239D71634}" presName="Name0" presStyleCnt="0">
        <dgm:presLayoutVars>
          <dgm:chMax val="4"/>
          <dgm:resizeHandles val="exact"/>
        </dgm:presLayoutVars>
      </dgm:prSet>
      <dgm:spPr/>
    </dgm:pt>
    <dgm:pt modelId="{0500ECD4-070E-4982-8D56-B821829B0AD0}" type="pres">
      <dgm:prSet presAssocID="{039D007F-1EA2-49B5-AA1D-E6A239D71634}" presName="ellipse" presStyleLbl="trBgShp" presStyleIdx="0" presStyleCnt="1"/>
      <dgm:spPr>
        <a:solidFill>
          <a:schemeClr val="bg1">
            <a:lumMod val="85000"/>
            <a:alpha val="40000"/>
          </a:schemeClr>
        </a:solidFill>
        <a:ln>
          <a:solidFill>
            <a:schemeClr val="tx1"/>
          </a:solidFill>
        </a:ln>
      </dgm:spPr>
    </dgm:pt>
    <dgm:pt modelId="{FB924067-8723-481B-B621-9F36825CEF6D}" type="pres">
      <dgm:prSet presAssocID="{039D007F-1EA2-49B5-AA1D-E6A239D71634}" presName="arrow1" presStyleLbl="fgShp" presStyleIdx="0" presStyleCnt="1"/>
      <dgm:spPr>
        <a:solidFill>
          <a:srgbClr val="B55A00"/>
        </a:solidFill>
      </dgm:spPr>
    </dgm:pt>
    <dgm:pt modelId="{6D719D37-C6D8-4336-8F04-82FACDAA0022}" type="pres">
      <dgm:prSet presAssocID="{039D007F-1EA2-49B5-AA1D-E6A239D71634}" presName="rectangle" presStyleLbl="revTx" presStyleIdx="0" presStyleCnt="1">
        <dgm:presLayoutVars>
          <dgm:bulletEnabled val="1"/>
        </dgm:presLayoutVars>
      </dgm:prSet>
      <dgm:spPr/>
    </dgm:pt>
    <dgm:pt modelId="{4901383B-BDA1-44E6-B4B3-0561DCEDCEC2}" type="pres">
      <dgm:prSet presAssocID="{595D4DEE-9AC0-4085-AA2F-174007D408FB}" presName="item1" presStyleLbl="node1" presStyleIdx="0" presStyleCnt="3" custLinFactNeighborX="1651">
        <dgm:presLayoutVars>
          <dgm:bulletEnabled val="1"/>
        </dgm:presLayoutVars>
      </dgm:prSet>
      <dgm:spPr/>
    </dgm:pt>
    <dgm:pt modelId="{17CC4101-D94A-41DE-BB93-69BAC0854297}" type="pres">
      <dgm:prSet presAssocID="{6613BC17-0D7F-46D2-93FC-0E11BA2FD77F}" presName="item2" presStyleLbl="node1" presStyleIdx="1" presStyleCnt="3">
        <dgm:presLayoutVars>
          <dgm:bulletEnabled val="1"/>
        </dgm:presLayoutVars>
      </dgm:prSet>
      <dgm:spPr/>
    </dgm:pt>
    <dgm:pt modelId="{E6C5C521-ED56-4999-9EAC-60C1B9ECB73D}" type="pres">
      <dgm:prSet presAssocID="{770D292A-B004-45B1-89BC-26082AD82576}" presName="item3" presStyleLbl="node1" presStyleIdx="2" presStyleCnt="3">
        <dgm:presLayoutVars>
          <dgm:bulletEnabled val="1"/>
        </dgm:presLayoutVars>
      </dgm:prSet>
      <dgm:spPr/>
    </dgm:pt>
    <dgm:pt modelId="{160356BE-406D-4AA3-BC78-3FFA5FEB52CD}" type="pres">
      <dgm:prSet presAssocID="{039D007F-1EA2-49B5-AA1D-E6A239D71634}" presName="funnel" presStyleLbl="trAlignAcc1" presStyleIdx="0" presStyleCnt="1" custLinFactNeighborX="-113" custLinFactNeighborY="-233"/>
      <dgm:spPr>
        <a:solidFill>
          <a:srgbClr val="63544A">
            <a:alpha val="40000"/>
          </a:srgbClr>
        </a:solidFill>
        <a:ln>
          <a:solidFill>
            <a:schemeClr val="tx1"/>
          </a:solidFill>
        </a:ln>
      </dgm:spPr>
    </dgm:pt>
  </dgm:ptLst>
  <dgm:cxnLst>
    <dgm:cxn modelId="{3D901B0A-332F-4219-BF29-BBFF5C97FB00}" srcId="{039D007F-1EA2-49B5-AA1D-E6A239D71634}" destId="{770D292A-B004-45B1-89BC-26082AD82576}" srcOrd="3" destOrd="0" parTransId="{54007923-DA5E-4048-B9D6-1ACA7D1C2655}" sibTransId="{102460E9-92CF-4D65-9554-2A4684E8C4CD}"/>
    <dgm:cxn modelId="{31419918-D168-44E4-A538-685EF86ADB28}" srcId="{039D007F-1EA2-49B5-AA1D-E6A239D71634}" destId="{6613BC17-0D7F-46D2-93FC-0E11BA2FD77F}" srcOrd="2" destOrd="0" parTransId="{C496B644-107E-413F-B13B-BE0B9D940732}" sibTransId="{C1A6523A-0E99-42AA-9C3F-C67255EA231E}"/>
    <dgm:cxn modelId="{4CDFAC26-5DA8-4797-8654-EB0E94FECEB7}" type="presOf" srcId="{595D4DEE-9AC0-4085-AA2F-174007D408FB}" destId="{17CC4101-D94A-41DE-BB93-69BAC0854297}" srcOrd="0" destOrd="0" presId="urn:microsoft.com/office/officeart/2005/8/layout/funnel1"/>
    <dgm:cxn modelId="{8FB8BF41-640A-413B-913B-3CE02A4B7CA9}" type="presOf" srcId="{039D007F-1EA2-49B5-AA1D-E6A239D71634}" destId="{3B9B670D-6606-4658-A18F-95803AF08C93}" srcOrd="0" destOrd="0" presId="urn:microsoft.com/office/officeart/2005/8/layout/funnel1"/>
    <dgm:cxn modelId="{44B56A4A-7B23-4663-B537-82312F2647CF}" type="presOf" srcId="{770D292A-B004-45B1-89BC-26082AD82576}" destId="{6D719D37-C6D8-4336-8F04-82FACDAA0022}" srcOrd="0" destOrd="0" presId="urn:microsoft.com/office/officeart/2005/8/layout/funnel1"/>
    <dgm:cxn modelId="{F0A518BF-1355-4834-83A3-922083E57E8E}" srcId="{039D007F-1EA2-49B5-AA1D-E6A239D71634}" destId="{595D4DEE-9AC0-4085-AA2F-174007D408FB}" srcOrd="1" destOrd="0" parTransId="{FE29D267-1D45-4500-9899-FFFF16EDEBE4}" sibTransId="{E67E9FDA-6266-4BAA-88F2-E867064C193A}"/>
    <dgm:cxn modelId="{1B72EDC2-B8F2-485C-B780-08D312A864F3}" srcId="{039D007F-1EA2-49B5-AA1D-E6A239D71634}" destId="{6B319F68-7F34-4ABE-81A6-6DCEB8B12919}" srcOrd="0" destOrd="0" parTransId="{9159560A-EE4B-4E24-8E16-DDAF900FA72D}" sibTransId="{9EDA3E13-A868-4778-A862-6449C242C4BA}"/>
    <dgm:cxn modelId="{242428D3-8682-4688-BA96-350902F00C67}" type="presOf" srcId="{6613BC17-0D7F-46D2-93FC-0E11BA2FD77F}" destId="{4901383B-BDA1-44E6-B4B3-0561DCEDCEC2}" srcOrd="0" destOrd="0" presId="urn:microsoft.com/office/officeart/2005/8/layout/funnel1"/>
    <dgm:cxn modelId="{9B4B0EF2-EA2B-4E37-90CD-A50335346DDA}" type="presOf" srcId="{6B319F68-7F34-4ABE-81A6-6DCEB8B12919}" destId="{E6C5C521-ED56-4999-9EAC-60C1B9ECB73D}" srcOrd="0" destOrd="0" presId="urn:microsoft.com/office/officeart/2005/8/layout/funnel1"/>
    <dgm:cxn modelId="{9D80AA42-9570-4C2C-8461-CDF76FADC167}" type="presParOf" srcId="{3B9B670D-6606-4658-A18F-95803AF08C93}" destId="{0500ECD4-070E-4982-8D56-B821829B0AD0}" srcOrd="0" destOrd="0" presId="urn:microsoft.com/office/officeart/2005/8/layout/funnel1"/>
    <dgm:cxn modelId="{B45D4195-B6EC-4A09-B0B3-54785011989C}" type="presParOf" srcId="{3B9B670D-6606-4658-A18F-95803AF08C93}" destId="{FB924067-8723-481B-B621-9F36825CEF6D}" srcOrd="1" destOrd="0" presId="urn:microsoft.com/office/officeart/2005/8/layout/funnel1"/>
    <dgm:cxn modelId="{D9F70C4E-99B7-4835-BE16-6C2B62768F45}" type="presParOf" srcId="{3B9B670D-6606-4658-A18F-95803AF08C93}" destId="{6D719D37-C6D8-4336-8F04-82FACDAA0022}" srcOrd="2" destOrd="0" presId="urn:microsoft.com/office/officeart/2005/8/layout/funnel1"/>
    <dgm:cxn modelId="{21D8A22D-75DC-43CD-A353-05E152540D89}" type="presParOf" srcId="{3B9B670D-6606-4658-A18F-95803AF08C93}" destId="{4901383B-BDA1-44E6-B4B3-0561DCEDCEC2}" srcOrd="3" destOrd="0" presId="urn:microsoft.com/office/officeart/2005/8/layout/funnel1"/>
    <dgm:cxn modelId="{6F04137B-D7D0-42D3-A1A8-04B97E70F64E}" type="presParOf" srcId="{3B9B670D-6606-4658-A18F-95803AF08C93}" destId="{17CC4101-D94A-41DE-BB93-69BAC0854297}" srcOrd="4" destOrd="0" presId="urn:microsoft.com/office/officeart/2005/8/layout/funnel1"/>
    <dgm:cxn modelId="{4B2003B4-196D-4D68-B6D1-B2F36B6E715A}" type="presParOf" srcId="{3B9B670D-6606-4658-A18F-95803AF08C93}" destId="{E6C5C521-ED56-4999-9EAC-60C1B9ECB73D}" srcOrd="5" destOrd="0" presId="urn:microsoft.com/office/officeart/2005/8/layout/funnel1"/>
    <dgm:cxn modelId="{BD5B8F8D-04F6-4438-B87A-25583F20EF52}" type="presParOf" srcId="{3B9B670D-6606-4658-A18F-95803AF08C93}" destId="{160356BE-406D-4AA3-BC78-3FFA5FEB52CD}"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0ECD4-070E-4982-8D56-B821829B0AD0}">
      <dsp:nvSpPr>
        <dsp:cNvPr id="0" name=""/>
        <dsp:cNvSpPr/>
      </dsp:nvSpPr>
      <dsp:spPr>
        <a:xfrm>
          <a:off x="1916965" y="225321"/>
          <a:ext cx="4471762" cy="1552984"/>
        </a:xfrm>
        <a:prstGeom prst="ellipse">
          <a:avLst/>
        </a:prstGeom>
        <a:solidFill>
          <a:schemeClr val="bg1">
            <a:lumMod val="85000"/>
            <a:alpha val="40000"/>
          </a:schemeClr>
        </a:solidFill>
        <a:ln>
          <a:solidFill>
            <a:schemeClr val="tx1"/>
          </a:solidFill>
        </a:ln>
        <a:effectLst/>
      </dsp:spPr>
      <dsp:style>
        <a:lnRef idx="0">
          <a:scrgbClr r="0" g="0" b="0"/>
        </a:lnRef>
        <a:fillRef idx="1">
          <a:scrgbClr r="0" g="0" b="0"/>
        </a:fillRef>
        <a:effectRef idx="0">
          <a:scrgbClr r="0" g="0" b="0"/>
        </a:effectRef>
        <a:fontRef idx="minor"/>
      </dsp:style>
    </dsp:sp>
    <dsp:sp modelId="{FB924067-8723-481B-B621-9F36825CEF6D}">
      <dsp:nvSpPr>
        <dsp:cNvPr id="0" name=""/>
        <dsp:cNvSpPr/>
      </dsp:nvSpPr>
      <dsp:spPr>
        <a:xfrm>
          <a:off x="3726469" y="4028052"/>
          <a:ext cx="866620" cy="554637"/>
        </a:xfrm>
        <a:prstGeom prst="downArrow">
          <a:avLst/>
        </a:prstGeom>
        <a:solidFill>
          <a:srgbClr val="B55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719D37-C6D8-4336-8F04-82FACDAA0022}">
      <dsp:nvSpPr>
        <dsp:cNvPr id="0" name=""/>
        <dsp:cNvSpPr/>
      </dsp:nvSpPr>
      <dsp:spPr>
        <a:xfrm>
          <a:off x="2079890" y="4471762"/>
          <a:ext cx="4159779" cy="103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pt-PT" sz="2600" kern="1200" dirty="0">
              <a:latin typeface="Bankinter Sans" pitchFamily="2" charset="0"/>
            </a:rPr>
            <a:t>Ações (+), Obrigações (-)</a:t>
          </a:r>
        </a:p>
      </dsp:txBody>
      <dsp:txXfrm>
        <a:off x="2079890" y="4471762"/>
        <a:ext cx="4159779" cy="1039944"/>
      </dsp:txXfrm>
    </dsp:sp>
    <dsp:sp modelId="{4901383B-BDA1-44E6-B4B3-0561DCEDCEC2}">
      <dsp:nvSpPr>
        <dsp:cNvPr id="0" name=""/>
        <dsp:cNvSpPr/>
      </dsp:nvSpPr>
      <dsp:spPr>
        <a:xfrm>
          <a:off x="3568499" y="1898245"/>
          <a:ext cx="1559917" cy="1559917"/>
        </a:xfrm>
        <a:prstGeom prst="ellipse">
          <a:avLst/>
        </a:prstGeom>
        <a:solidFill>
          <a:srgbClr val="B55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PT" sz="1500" kern="1200" dirty="0"/>
            <a:t>Taxas de Juro reais negativas</a:t>
          </a:r>
        </a:p>
      </dsp:txBody>
      <dsp:txXfrm>
        <a:off x="3796944" y="2126690"/>
        <a:ext cx="1103027" cy="1103027"/>
      </dsp:txXfrm>
    </dsp:sp>
    <dsp:sp modelId="{17CC4101-D94A-41DE-BB93-69BAC0854297}">
      <dsp:nvSpPr>
        <dsp:cNvPr id="0" name=""/>
        <dsp:cNvSpPr/>
      </dsp:nvSpPr>
      <dsp:spPr>
        <a:xfrm>
          <a:off x="2426538" y="727961"/>
          <a:ext cx="1559917" cy="1559917"/>
        </a:xfrm>
        <a:prstGeom prst="ellipse">
          <a:avLst/>
        </a:prstGeom>
        <a:solidFill>
          <a:srgbClr val="B55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PT" sz="1500" kern="1200" dirty="0">
              <a:latin typeface="Bankinter Sans" pitchFamily="2" charset="0"/>
            </a:rPr>
            <a:t>Bancos Centrais e Governos “</a:t>
          </a:r>
          <a:r>
            <a:rPr lang="pt-PT" sz="1500" kern="1200" dirty="0" err="1">
              <a:latin typeface="Bankinter Sans" pitchFamily="2" charset="0"/>
            </a:rPr>
            <a:t>all</a:t>
          </a:r>
          <a:r>
            <a:rPr lang="pt-PT" sz="1500" kern="1200" dirty="0">
              <a:latin typeface="Bankinter Sans" pitchFamily="2" charset="0"/>
            </a:rPr>
            <a:t> in”</a:t>
          </a:r>
        </a:p>
      </dsp:txBody>
      <dsp:txXfrm>
        <a:off x="2654983" y="956406"/>
        <a:ext cx="1103027" cy="1103027"/>
      </dsp:txXfrm>
    </dsp:sp>
    <dsp:sp modelId="{E6C5C521-ED56-4999-9EAC-60C1B9ECB73D}">
      <dsp:nvSpPr>
        <dsp:cNvPr id="0" name=""/>
        <dsp:cNvSpPr/>
      </dsp:nvSpPr>
      <dsp:spPr>
        <a:xfrm>
          <a:off x="4021120" y="350808"/>
          <a:ext cx="1559917" cy="1559917"/>
        </a:xfrm>
        <a:prstGeom prst="ellipse">
          <a:avLst/>
        </a:prstGeom>
        <a:solidFill>
          <a:srgbClr val="B55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PT" sz="1500" kern="1200" dirty="0">
              <a:latin typeface="Bankinter Sans" pitchFamily="2" charset="0"/>
            </a:rPr>
            <a:t>Forte Crescimento Lucros Empresas</a:t>
          </a:r>
        </a:p>
      </dsp:txBody>
      <dsp:txXfrm>
        <a:off x="4249565" y="579253"/>
        <a:ext cx="1103027" cy="1103027"/>
      </dsp:txXfrm>
    </dsp:sp>
    <dsp:sp modelId="{160356BE-406D-4AA3-BC78-3FFA5FEB52CD}">
      <dsp:nvSpPr>
        <dsp:cNvPr id="0" name=""/>
        <dsp:cNvSpPr/>
      </dsp:nvSpPr>
      <dsp:spPr>
        <a:xfrm>
          <a:off x="1727757" y="25618"/>
          <a:ext cx="4853075" cy="3882460"/>
        </a:xfrm>
        <a:prstGeom prst="funnel">
          <a:avLst/>
        </a:prstGeom>
        <a:solidFill>
          <a:srgbClr val="63544A">
            <a:alpha val="40000"/>
          </a:srgbClr>
        </a:solidFill>
        <a:ln w="9525" cap="flat" cmpd="sng" algn="ctr">
          <a:solidFill>
            <a:schemeClr val="tx1"/>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Rectangle 2"/>
          <p:cNvSpPr>
            <a:spLocks noGrp="1" noChangeArrowheads="1"/>
          </p:cNvSpPr>
          <p:nvPr>
            <p:ph type="hdr" sz="quarter"/>
          </p:nvPr>
        </p:nvSpPr>
        <p:spPr bwMode="auto">
          <a:xfrm>
            <a:off x="4" y="7"/>
            <a:ext cx="2946065" cy="495793"/>
          </a:xfrm>
          <a:prstGeom prst="rect">
            <a:avLst/>
          </a:prstGeom>
          <a:noFill/>
          <a:ln>
            <a:noFill/>
          </a:ln>
        </p:spPr>
        <p:txBody>
          <a:bodyPr vert="horz" wrap="square" lIns="95531" tIns="47766" rIns="95531" bIns="47766" numCol="1" anchor="t" anchorCtr="0" compatLnSpc="1">
            <a:prstTxWarp prst="textNoShape">
              <a:avLst/>
            </a:prstTxWarp>
          </a:bodyPr>
          <a:lstStyle>
            <a:lvl1pPr defTabSz="954783" eaLnBrk="1" hangingPunct="1">
              <a:defRPr sz="1300" b="0">
                <a:solidFill>
                  <a:schemeClr val="tx1"/>
                </a:solidFill>
                <a:latin typeface="Arial" pitchFamily="34" charset="0"/>
              </a:defRPr>
            </a:lvl1pPr>
          </a:lstStyle>
          <a:p>
            <a:pPr>
              <a:defRPr/>
            </a:pPr>
            <a:endParaRPr lang="pt-PT" altLang="en-US"/>
          </a:p>
        </p:txBody>
      </p:sp>
      <p:sp>
        <p:nvSpPr>
          <p:cNvPr id="210947" name="Rectangle 3"/>
          <p:cNvSpPr>
            <a:spLocks noGrp="1" noChangeArrowheads="1"/>
          </p:cNvSpPr>
          <p:nvPr>
            <p:ph type="dt" idx="1"/>
          </p:nvPr>
        </p:nvSpPr>
        <p:spPr bwMode="auto">
          <a:xfrm>
            <a:off x="3850096" y="7"/>
            <a:ext cx="2946065" cy="495793"/>
          </a:xfrm>
          <a:prstGeom prst="rect">
            <a:avLst/>
          </a:prstGeom>
          <a:noFill/>
          <a:ln>
            <a:noFill/>
          </a:ln>
        </p:spPr>
        <p:txBody>
          <a:bodyPr vert="horz" wrap="square" lIns="95531" tIns="47766" rIns="95531" bIns="47766" numCol="1" anchor="t" anchorCtr="0" compatLnSpc="1">
            <a:prstTxWarp prst="textNoShape">
              <a:avLst/>
            </a:prstTxWarp>
          </a:bodyPr>
          <a:lstStyle>
            <a:lvl1pPr algn="r" defTabSz="954783" eaLnBrk="1" hangingPunct="1">
              <a:defRPr sz="1300" b="0">
                <a:solidFill>
                  <a:schemeClr val="tx1"/>
                </a:solidFill>
                <a:latin typeface="Arial" pitchFamily="34" charset="0"/>
              </a:defRPr>
            </a:lvl1pPr>
          </a:lstStyle>
          <a:p>
            <a:pPr>
              <a:defRPr/>
            </a:pPr>
            <a:endParaRPr lang="pt-PT" altLang="en-US"/>
          </a:p>
        </p:txBody>
      </p:sp>
      <p:sp>
        <p:nvSpPr>
          <p:cNvPr id="32772" name="Rectangle 4"/>
          <p:cNvSpPr>
            <a:spLocks noGrp="1" noRot="1" noChangeAspect="1" noChangeArrowheads="1" noTextEdit="1"/>
          </p:cNvSpPr>
          <p:nvPr>
            <p:ph type="sldImg" idx="2"/>
          </p:nvPr>
        </p:nvSpPr>
        <p:spPr bwMode="auto">
          <a:xfrm>
            <a:off x="92075" y="744538"/>
            <a:ext cx="6615113" cy="3722687"/>
          </a:xfrm>
          <a:prstGeom prst="rect">
            <a:avLst/>
          </a:prstGeom>
          <a:noFill/>
          <a:ln w="9525">
            <a:solidFill>
              <a:srgbClr val="000000"/>
            </a:solidFill>
            <a:miter lim="800000"/>
            <a:headEnd/>
            <a:tailEnd/>
          </a:ln>
        </p:spPr>
      </p:sp>
      <p:sp>
        <p:nvSpPr>
          <p:cNvPr id="210950" name="Rectangle 6"/>
          <p:cNvSpPr>
            <a:spLocks noGrp="1" noChangeArrowheads="1"/>
          </p:cNvSpPr>
          <p:nvPr>
            <p:ph type="ftr" sz="quarter" idx="4"/>
          </p:nvPr>
        </p:nvSpPr>
        <p:spPr bwMode="auto">
          <a:xfrm>
            <a:off x="4" y="9429311"/>
            <a:ext cx="2946065" cy="495793"/>
          </a:xfrm>
          <a:prstGeom prst="rect">
            <a:avLst/>
          </a:prstGeom>
          <a:noFill/>
          <a:ln>
            <a:noFill/>
          </a:ln>
        </p:spPr>
        <p:txBody>
          <a:bodyPr vert="horz" wrap="square" lIns="95531" tIns="47766" rIns="95531" bIns="47766" numCol="1" anchor="b" anchorCtr="0" compatLnSpc="1">
            <a:prstTxWarp prst="textNoShape">
              <a:avLst/>
            </a:prstTxWarp>
          </a:bodyPr>
          <a:lstStyle>
            <a:lvl1pPr defTabSz="954783" eaLnBrk="1" hangingPunct="1">
              <a:defRPr sz="1300" b="0">
                <a:solidFill>
                  <a:schemeClr val="tx1"/>
                </a:solidFill>
                <a:latin typeface="Arial" pitchFamily="34" charset="0"/>
              </a:defRPr>
            </a:lvl1pPr>
          </a:lstStyle>
          <a:p>
            <a:pPr>
              <a:defRPr/>
            </a:pPr>
            <a:endParaRPr lang="pt-PT" altLang="en-US"/>
          </a:p>
        </p:txBody>
      </p:sp>
      <p:sp>
        <p:nvSpPr>
          <p:cNvPr id="210951" name="Rectangle 7"/>
          <p:cNvSpPr>
            <a:spLocks noGrp="1" noChangeArrowheads="1"/>
          </p:cNvSpPr>
          <p:nvPr>
            <p:ph type="sldNum" sz="quarter" idx="5"/>
          </p:nvPr>
        </p:nvSpPr>
        <p:spPr bwMode="auto">
          <a:xfrm>
            <a:off x="3850096" y="9429311"/>
            <a:ext cx="2946065" cy="495793"/>
          </a:xfrm>
          <a:prstGeom prst="rect">
            <a:avLst/>
          </a:prstGeom>
          <a:noFill/>
          <a:ln>
            <a:noFill/>
          </a:ln>
        </p:spPr>
        <p:txBody>
          <a:bodyPr vert="horz" wrap="square" lIns="95531" tIns="47766" rIns="95531" bIns="47766" numCol="1" anchor="b" anchorCtr="0" compatLnSpc="1">
            <a:prstTxWarp prst="textNoShape">
              <a:avLst/>
            </a:prstTxWarp>
          </a:bodyPr>
          <a:lstStyle>
            <a:lvl1pPr algn="r" defTabSz="954783" eaLnBrk="1" hangingPunct="1">
              <a:defRPr sz="1300" b="0">
                <a:solidFill>
                  <a:schemeClr val="tx1"/>
                </a:solidFill>
                <a:latin typeface="Arial" pitchFamily="34" charset="0"/>
              </a:defRPr>
            </a:lvl1pPr>
          </a:lstStyle>
          <a:p>
            <a:pPr>
              <a:defRPr/>
            </a:pPr>
            <a:fld id="{52017933-A0ED-4242-8D0E-40BE8FC588E6}" type="slidenum">
              <a:rPr lang="en-US" altLang="en-US"/>
              <a:pPr>
                <a:defRPr/>
              </a:pPr>
              <a:t>‹#›</a:t>
            </a:fld>
            <a:endParaRPr lang="en-US" altLang="en-US"/>
          </a:p>
        </p:txBody>
      </p:sp>
      <p:sp>
        <p:nvSpPr>
          <p:cNvPr id="7" name="Notes Placeholder 6"/>
          <p:cNvSpPr>
            <a:spLocks noGrp="1"/>
          </p:cNvSpPr>
          <p:nvPr>
            <p:ph type="body" sz="quarter" idx="3"/>
          </p:nvPr>
        </p:nvSpPr>
        <p:spPr>
          <a:xfrm>
            <a:off x="679163" y="4716193"/>
            <a:ext cx="5439355" cy="4465216"/>
          </a:xfrm>
          <a:prstGeom prst="rect">
            <a:avLst/>
          </a:prstGeom>
        </p:spPr>
        <p:txBody>
          <a:bodyPr vert="horz" lIns="97509" tIns="48755" rIns="97509" bIns="4875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pt-PT" noProof="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pt-PT" u="none"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a:t>
            </a:fld>
            <a:endParaRPr lang="en-US" altLang="en-US"/>
          </a:p>
        </p:txBody>
      </p:sp>
    </p:spTree>
    <p:extLst>
      <p:ext uri="{BB962C8B-B14F-4D97-AF65-F5344CB8AC3E}">
        <p14:creationId xmlns:p14="http://schemas.microsoft.com/office/powerpoint/2010/main" val="877217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10</a:t>
            </a:fld>
            <a:endParaRPr lang="en-US" altLang="en-US"/>
          </a:p>
        </p:txBody>
      </p:sp>
    </p:spTree>
    <p:extLst>
      <p:ext uri="{BB962C8B-B14F-4D97-AF65-F5344CB8AC3E}">
        <p14:creationId xmlns:p14="http://schemas.microsoft.com/office/powerpoint/2010/main" val="3872906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11</a:t>
            </a:fld>
            <a:endParaRPr lang="en-US" altLang="en-US"/>
          </a:p>
        </p:txBody>
      </p:sp>
    </p:spTree>
    <p:extLst>
      <p:ext uri="{BB962C8B-B14F-4D97-AF65-F5344CB8AC3E}">
        <p14:creationId xmlns:p14="http://schemas.microsoft.com/office/powerpoint/2010/main" val="990930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12</a:t>
            </a:fld>
            <a:endParaRPr lang="en-US" altLang="en-US"/>
          </a:p>
        </p:txBody>
      </p:sp>
    </p:spTree>
    <p:extLst>
      <p:ext uri="{BB962C8B-B14F-4D97-AF65-F5344CB8AC3E}">
        <p14:creationId xmlns:p14="http://schemas.microsoft.com/office/powerpoint/2010/main" val="2614785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13</a:t>
            </a:fld>
            <a:endParaRPr lang="en-US" altLang="en-US"/>
          </a:p>
        </p:txBody>
      </p:sp>
    </p:spTree>
    <p:extLst>
      <p:ext uri="{BB962C8B-B14F-4D97-AF65-F5344CB8AC3E}">
        <p14:creationId xmlns:p14="http://schemas.microsoft.com/office/powerpoint/2010/main" val="2127161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14</a:t>
            </a:fld>
            <a:endParaRPr lang="en-US" altLang="en-US"/>
          </a:p>
        </p:txBody>
      </p:sp>
    </p:spTree>
    <p:extLst>
      <p:ext uri="{BB962C8B-B14F-4D97-AF65-F5344CB8AC3E}">
        <p14:creationId xmlns:p14="http://schemas.microsoft.com/office/powerpoint/2010/main" val="1486513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pPr defTabSz="953755"/>
            <a:fld id="{3E47E384-E91C-436E-9EB8-F103121AA21C}" type="slidenum">
              <a:rPr lang="es-ES_tradnl" smtClean="0">
                <a:solidFill>
                  <a:srgbClr val="000000"/>
                </a:solidFill>
                <a:latin typeface="Arial" charset="0"/>
              </a:rPr>
              <a:pPr defTabSz="953755"/>
              <a:t>15</a:t>
            </a:fld>
            <a:endParaRPr lang="es-ES_tradnl" dirty="0">
              <a:solidFill>
                <a:srgbClr val="000000"/>
              </a:solidFill>
              <a:latin typeface="Arial" charset="0"/>
            </a:endParaRPr>
          </a:p>
        </p:txBody>
      </p:sp>
      <p:sp>
        <p:nvSpPr>
          <p:cNvPr id="33795" name="Rectangle 2"/>
          <p:cNvSpPr>
            <a:spLocks noGrp="1" noRot="1" noChangeAspect="1" noChangeArrowheads="1" noTextEdit="1"/>
          </p:cNvSpPr>
          <p:nvPr>
            <p:ph type="sldImg"/>
          </p:nvPr>
        </p:nvSpPr>
        <p:spPr>
          <a:xfrm>
            <a:off x="92075" y="744538"/>
            <a:ext cx="6615113" cy="3722687"/>
          </a:xfrm>
          <a:ln/>
        </p:spPr>
      </p:sp>
      <p:sp>
        <p:nvSpPr>
          <p:cNvPr id="33796" name="Rectangle 3"/>
          <p:cNvSpPr>
            <a:spLocks noGrp="1" noChangeArrowheads="1"/>
          </p:cNvSpPr>
          <p:nvPr>
            <p:ph type="body" idx="1"/>
          </p:nvPr>
        </p:nvSpPr>
        <p:spPr bwMode="auto">
          <a:xfrm>
            <a:off x="679163" y="4714654"/>
            <a:ext cx="5439355" cy="4466756"/>
          </a:xfrm>
          <a:noFill/>
        </p:spPr>
        <p:txBody>
          <a:bodyPr wrap="square" numCol="1" anchor="t" anchorCtr="0" compatLnSpc="1">
            <a:prstTxWarp prst="textNoShape">
              <a:avLst/>
            </a:prstTxWarp>
          </a:bodyPr>
          <a:lstStyle/>
          <a:p>
            <a:pPr eaLnBrk="1" hangingPunct="1"/>
            <a:endParaRPr lang="es-ES">
              <a:latin typeface="Arial" charset="0"/>
            </a:endParaRPr>
          </a:p>
        </p:txBody>
      </p:sp>
    </p:spTree>
    <p:extLst>
      <p:ext uri="{BB962C8B-B14F-4D97-AF65-F5344CB8AC3E}">
        <p14:creationId xmlns:p14="http://schemas.microsoft.com/office/powerpoint/2010/main" val="65939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16</a:t>
            </a:fld>
            <a:endParaRPr lang="en-US" altLang="en-US"/>
          </a:p>
        </p:txBody>
      </p:sp>
    </p:spTree>
    <p:extLst>
      <p:ext uri="{BB962C8B-B14F-4D97-AF65-F5344CB8AC3E}">
        <p14:creationId xmlns:p14="http://schemas.microsoft.com/office/powerpoint/2010/main" val="1603546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17</a:t>
            </a:fld>
            <a:endParaRPr lang="en-US" altLang="en-US"/>
          </a:p>
        </p:txBody>
      </p:sp>
    </p:spTree>
    <p:extLst>
      <p:ext uri="{BB962C8B-B14F-4D97-AF65-F5344CB8AC3E}">
        <p14:creationId xmlns:p14="http://schemas.microsoft.com/office/powerpoint/2010/main" val="1472806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18</a:t>
            </a:fld>
            <a:endParaRPr lang="en-US" altLang="en-US"/>
          </a:p>
        </p:txBody>
      </p:sp>
    </p:spTree>
    <p:extLst>
      <p:ext uri="{BB962C8B-B14F-4D97-AF65-F5344CB8AC3E}">
        <p14:creationId xmlns:p14="http://schemas.microsoft.com/office/powerpoint/2010/main" val="925177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pPr defTabSz="953755"/>
            <a:fld id="{3E47E384-E91C-436E-9EB8-F103121AA21C}" type="slidenum">
              <a:rPr lang="es-ES_tradnl" smtClean="0">
                <a:solidFill>
                  <a:srgbClr val="000000"/>
                </a:solidFill>
                <a:latin typeface="Arial" charset="0"/>
              </a:rPr>
              <a:pPr defTabSz="953755"/>
              <a:t>19</a:t>
            </a:fld>
            <a:endParaRPr lang="es-ES_tradnl" dirty="0">
              <a:solidFill>
                <a:srgbClr val="000000"/>
              </a:solidFill>
              <a:latin typeface="Arial" charset="0"/>
            </a:endParaRPr>
          </a:p>
        </p:txBody>
      </p:sp>
      <p:sp>
        <p:nvSpPr>
          <p:cNvPr id="33795" name="Rectangle 2"/>
          <p:cNvSpPr>
            <a:spLocks noGrp="1" noRot="1" noChangeAspect="1" noChangeArrowheads="1" noTextEdit="1"/>
          </p:cNvSpPr>
          <p:nvPr>
            <p:ph type="sldImg"/>
          </p:nvPr>
        </p:nvSpPr>
        <p:spPr>
          <a:xfrm>
            <a:off x="92075" y="744538"/>
            <a:ext cx="6615113" cy="3722687"/>
          </a:xfrm>
          <a:ln/>
        </p:spPr>
      </p:sp>
      <p:sp>
        <p:nvSpPr>
          <p:cNvPr id="33796" name="Rectangle 3"/>
          <p:cNvSpPr>
            <a:spLocks noGrp="1" noChangeArrowheads="1"/>
          </p:cNvSpPr>
          <p:nvPr>
            <p:ph type="body" idx="1"/>
          </p:nvPr>
        </p:nvSpPr>
        <p:spPr bwMode="auto">
          <a:xfrm>
            <a:off x="679163" y="4714654"/>
            <a:ext cx="5439355" cy="4466756"/>
          </a:xfrm>
          <a:noFill/>
        </p:spPr>
        <p:txBody>
          <a:bodyPr wrap="square" numCol="1" anchor="t" anchorCtr="0" compatLnSpc="1">
            <a:prstTxWarp prst="textNoShape">
              <a:avLst/>
            </a:prstTxWarp>
          </a:bodyPr>
          <a:lstStyle/>
          <a:p>
            <a:pPr eaLnBrk="1" hangingPunct="1"/>
            <a:endParaRPr lang="es-ES">
              <a:latin typeface="Arial" charset="0"/>
            </a:endParaRPr>
          </a:p>
        </p:txBody>
      </p:sp>
    </p:spTree>
    <p:extLst>
      <p:ext uri="{BB962C8B-B14F-4D97-AF65-F5344CB8AC3E}">
        <p14:creationId xmlns:p14="http://schemas.microsoft.com/office/powerpoint/2010/main" val="205272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2</a:t>
            </a:fld>
            <a:endParaRPr lang="en-US" altLang="en-US"/>
          </a:p>
        </p:txBody>
      </p:sp>
    </p:spTree>
    <p:extLst>
      <p:ext uri="{BB962C8B-B14F-4D97-AF65-F5344CB8AC3E}">
        <p14:creationId xmlns:p14="http://schemas.microsoft.com/office/powerpoint/2010/main" val="2257986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20</a:t>
            </a:fld>
            <a:endParaRPr lang="en-US" altLang="en-US"/>
          </a:p>
        </p:txBody>
      </p:sp>
    </p:spTree>
    <p:extLst>
      <p:ext uri="{BB962C8B-B14F-4D97-AF65-F5344CB8AC3E}">
        <p14:creationId xmlns:p14="http://schemas.microsoft.com/office/powerpoint/2010/main" val="2566500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21</a:t>
            </a:fld>
            <a:endParaRPr lang="en-US" altLang="en-US"/>
          </a:p>
        </p:txBody>
      </p:sp>
    </p:spTree>
    <p:extLst>
      <p:ext uri="{BB962C8B-B14F-4D97-AF65-F5344CB8AC3E}">
        <p14:creationId xmlns:p14="http://schemas.microsoft.com/office/powerpoint/2010/main" val="284933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pPr defTabSz="953755"/>
            <a:fld id="{3E47E384-E91C-436E-9EB8-F103121AA21C}" type="slidenum">
              <a:rPr lang="es-ES_tradnl" smtClean="0">
                <a:solidFill>
                  <a:srgbClr val="000000"/>
                </a:solidFill>
                <a:latin typeface="Arial" charset="0"/>
              </a:rPr>
              <a:pPr defTabSz="953755"/>
              <a:t>3</a:t>
            </a:fld>
            <a:endParaRPr lang="es-ES_tradnl" dirty="0">
              <a:solidFill>
                <a:srgbClr val="000000"/>
              </a:solidFill>
              <a:latin typeface="Arial" charset="0"/>
            </a:endParaRPr>
          </a:p>
        </p:txBody>
      </p:sp>
      <p:sp>
        <p:nvSpPr>
          <p:cNvPr id="33795" name="Rectangle 2"/>
          <p:cNvSpPr>
            <a:spLocks noGrp="1" noRot="1" noChangeAspect="1" noChangeArrowheads="1" noTextEdit="1"/>
          </p:cNvSpPr>
          <p:nvPr>
            <p:ph type="sldImg"/>
          </p:nvPr>
        </p:nvSpPr>
        <p:spPr>
          <a:xfrm>
            <a:off x="92075" y="744538"/>
            <a:ext cx="6615113" cy="3722687"/>
          </a:xfrm>
          <a:ln/>
        </p:spPr>
      </p:sp>
      <p:sp>
        <p:nvSpPr>
          <p:cNvPr id="33796" name="Rectangle 3"/>
          <p:cNvSpPr>
            <a:spLocks noGrp="1" noChangeArrowheads="1"/>
          </p:cNvSpPr>
          <p:nvPr>
            <p:ph type="body" idx="1"/>
          </p:nvPr>
        </p:nvSpPr>
        <p:spPr bwMode="auto">
          <a:xfrm>
            <a:off x="679163" y="4714654"/>
            <a:ext cx="5439355" cy="4466756"/>
          </a:xfrm>
          <a:noFill/>
        </p:spPr>
        <p:txBody>
          <a:bodyPr wrap="square" numCol="1" anchor="t" anchorCtr="0" compatLnSpc="1">
            <a:prstTxWarp prst="textNoShape">
              <a:avLst/>
            </a:prstTxWarp>
          </a:bodyPr>
          <a:lstStyle/>
          <a:p>
            <a:pPr eaLnBrk="1" hangingPunct="1"/>
            <a:endParaRPr lang="es-E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4</a:t>
            </a:fld>
            <a:endParaRPr lang="en-US" altLang="en-US"/>
          </a:p>
        </p:txBody>
      </p:sp>
    </p:spTree>
    <p:extLst>
      <p:ext uri="{BB962C8B-B14F-4D97-AF65-F5344CB8AC3E}">
        <p14:creationId xmlns:p14="http://schemas.microsoft.com/office/powerpoint/2010/main" val="1979902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4538"/>
            <a:ext cx="6615113" cy="372268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5</a:t>
            </a:fld>
            <a:endParaRPr lang="en-US" altLang="en-US"/>
          </a:p>
        </p:txBody>
      </p:sp>
    </p:spTree>
    <p:extLst>
      <p:ext uri="{BB962C8B-B14F-4D97-AF65-F5344CB8AC3E}">
        <p14:creationId xmlns:p14="http://schemas.microsoft.com/office/powerpoint/2010/main" val="296065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pPr defTabSz="953755"/>
            <a:fld id="{3E47E384-E91C-436E-9EB8-F103121AA21C}" type="slidenum">
              <a:rPr lang="es-ES_tradnl" smtClean="0">
                <a:solidFill>
                  <a:srgbClr val="000000"/>
                </a:solidFill>
                <a:latin typeface="Arial" charset="0"/>
              </a:rPr>
              <a:pPr defTabSz="953755"/>
              <a:t>6</a:t>
            </a:fld>
            <a:endParaRPr lang="es-ES_tradnl" dirty="0">
              <a:solidFill>
                <a:srgbClr val="000000"/>
              </a:solidFill>
              <a:latin typeface="Arial" charset="0"/>
            </a:endParaRPr>
          </a:p>
        </p:txBody>
      </p:sp>
      <p:sp>
        <p:nvSpPr>
          <p:cNvPr id="33795" name="Rectangle 2"/>
          <p:cNvSpPr>
            <a:spLocks noGrp="1" noRot="1" noChangeAspect="1" noChangeArrowheads="1" noTextEdit="1"/>
          </p:cNvSpPr>
          <p:nvPr>
            <p:ph type="sldImg"/>
          </p:nvPr>
        </p:nvSpPr>
        <p:spPr>
          <a:xfrm>
            <a:off x="92075" y="744538"/>
            <a:ext cx="6615113" cy="3722687"/>
          </a:xfrm>
          <a:ln/>
        </p:spPr>
      </p:sp>
      <p:sp>
        <p:nvSpPr>
          <p:cNvPr id="33796" name="Rectangle 3"/>
          <p:cNvSpPr>
            <a:spLocks noGrp="1" noChangeArrowheads="1"/>
          </p:cNvSpPr>
          <p:nvPr>
            <p:ph type="body" idx="1"/>
          </p:nvPr>
        </p:nvSpPr>
        <p:spPr bwMode="auto">
          <a:xfrm>
            <a:off x="679163" y="4714654"/>
            <a:ext cx="5439355" cy="4466756"/>
          </a:xfrm>
          <a:noFill/>
        </p:spPr>
        <p:txBody>
          <a:bodyPr wrap="square" numCol="1" anchor="t" anchorCtr="0" compatLnSpc="1">
            <a:prstTxWarp prst="textNoShape">
              <a:avLst/>
            </a:prstTxWarp>
          </a:bodyPr>
          <a:lstStyle/>
          <a:p>
            <a:pPr eaLnBrk="1" hangingPunct="1"/>
            <a:endParaRPr lang="es-ES">
              <a:latin typeface="Arial" charset="0"/>
            </a:endParaRPr>
          </a:p>
        </p:txBody>
      </p:sp>
    </p:spTree>
    <p:extLst>
      <p:ext uri="{BB962C8B-B14F-4D97-AF65-F5344CB8AC3E}">
        <p14:creationId xmlns:p14="http://schemas.microsoft.com/office/powerpoint/2010/main" val="191597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7</a:t>
            </a:fld>
            <a:endParaRPr lang="en-US" altLang="en-US"/>
          </a:p>
        </p:txBody>
      </p:sp>
    </p:spTree>
    <p:extLst>
      <p:ext uri="{BB962C8B-B14F-4D97-AF65-F5344CB8AC3E}">
        <p14:creationId xmlns:p14="http://schemas.microsoft.com/office/powerpoint/2010/main" val="209660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8</a:t>
            </a:fld>
            <a:endParaRPr lang="en-US" altLang="en-US"/>
          </a:p>
        </p:txBody>
      </p:sp>
    </p:spTree>
    <p:extLst>
      <p:ext uri="{BB962C8B-B14F-4D97-AF65-F5344CB8AC3E}">
        <p14:creationId xmlns:p14="http://schemas.microsoft.com/office/powerpoint/2010/main" val="649351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pPr>
              <a:defRPr/>
            </a:pPr>
            <a:fld id="{52017933-A0ED-4242-8D0E-40BE8FC588E6}" type="slidenum">
              <a:rPr lang="en-US" altLang="en-US" smtClean="0"/>
              <a:pPr>
                <a:defRPr/>
              </a:pPr>
              <a:t>9</a:t>
            </a:fld>
            <a:endParaRPr lang="en-US" altLang="en-US"/>
          </a:p>
        </p:txBody>
      </p:sp>
    </p:spTree>
    <p:extLst>
      <p:ext uri="{BB962C8B-B14F-4D97-AF65-F5344CB8AC3E}">
        <p14:creationId xmlns:p14="http://schemas.microsoft.com/office/powerpoint/2010/main" val="1729105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1"/>
          <p:cNvPicPr>
            <a:picLocks noChangeAspect="1"/>
          </p:cNvPicPr>
          <p:nvPr userDrawn="1"/>
        </p:nvPicPr>
        <p:blipFill>
          <a:blip r:embed="rId2"/>
          <a:srcRect/>
          <a:stretch>
            <a:fillRect/>
          </a:stretch>
        </p:blipFill>
        <p:spPr bwMode="auto">
          <a:xfrm>
            <a:off x="859954" y="6508056"/>
            <a:ext cx="1585917" cy="194998"/>
          </a:xfrm>
          <a:prstGeom prst="rect">
            <a:avLst/>
          </a:prstGeom>
          <a:noFill/>
          <a:ln w="9525">
            <a:noFill/>
            <a:miter lim="800000"/>
            <a:headEnd/>
            <a:tailEnd/>
          </a:ln>
        </p:spPr>
      </p:pic>
      <p:sp>
        <p:nvSpPr>
          <p:cNvPr id="9" name="Rectangle 10"/>
          <p:cNvSpPr>
            <a:spLocks noGrp="1" noChangeArrowheads="1"/>
          </p:cNvSpPr>
          <p:nvPr>
            <p:ph type="ctrTitle"/>
          </p:nvPr>
        </p:nvSpPr>
        <p:spPr>
          <a:xfrm>
            <a:off x="833992" y="4990705"/>
            <a:ext cx="7264185" cy="441061"/>
          </a:xfrm>
          <a:prstGeom prst="rect">
            <a:avLst/>
          </a:prstGeom>
        </p:spPr>
        <p:txBody>
          <a:bodyPr/>
          <a:lstStyle>
            <a:lvl1pPr>
              <a:defRPr sz="2866" b="0">
                <a:solidFill>
                  <a:srgbClr val="F56600"/>
                </a:solidFill>
                <a:latin typeface="Bankinter" panose="02020500000000000000" pitchFamily="18" charset="0"/>
              </a:defRPr>
            </a:lvl1pPr>
          </a:lstStyle>
          <a:p>
            <a:r>
              <a:rPr lang="en-US" dirty="0"/>
              <a:t>Click to edit Master title style</a:t>
            </a:r>
          </a:p>
        </p:txBody>
      </p:sp>
      <p:sp>
        <p:nvSpPr>
          <p:cNvPr id="10" name="Rectangle 24"/>
          <p:cNvSpPr>
            <a:spLocks noGrp="1" noChangeArrowheads="1"/>
          </p:cNvSpPr>
          <p:nvPr>
            <p:ph type="subTitle" sz="quarter" idx="1"/>
          </p:nvPr>
        </p:nvSpPr>
        <p:spPr>
          <a:xfrm>
            <a:off x="838538" y="5512690"/>
            <a:ext cx="7355442" cy="315044"/>
          </a:xfrm>
          <a:prstGeom prst="rect">
            <a:avLst/>
          </a:prstGeom>
        </p:spPr>
        <p:txBody>
          <a:bodyPr/>
          <a:lstStyle>
            <a:lvl1pPr marL="0" indent="0">
              <a:buFont typeface="Wingdings" pitchFamily="2" charset="2"/>
              <a:buNone/>
              <a:defRPr sz="2048" b="0">
                <a:solidFill>
                  <a:schemeClr val="tx1"/>
                </a:solidFill>
                <a:latin typeface="Bankinter" panose="02020500000000000000" pitchFamily="18" charset="0"/>
              </a:defRPr>
            </a:lvl1pPr>
          </a:lstStyle>
          <a:p>
            <a:r>
              <a:rPr lang="en-US" dirty="0"/>
              <a:t>Click to edit Master subtitle style</a:t>
            </a:r>
          </a:p>
        </p:txBody>
      </p:sp>
      <p:pic>
        <p:nvPicPr>
          <p:cNvPr id="3" name="Picture 2" descr="A picture containing icon&#10;&#10;Description automatically generated">
            <a:extLst>
              <a:ext uri="{FF2B5EF4-FFF2-40B4-BE49-F238E27FC236}">
                <a16:creationId xmlns:a16="http://schemas.microsoft.com/office/drawing/2014/main" id="{4982AD94-1640-4D6E-8BFA-3194717D35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750"/>
            <a:ext cx="12479338" cy="700643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text_2 Right pictures">
    <p:spTree>
      <p:nvGrpSpPr>
        <p:cNvPr id="1" name=""/>
        <p:cNvGrpSpPr/>
        <p:nvPr/>
      </p:nvGrpSpPr>
      <p:grpSpPr>
        <a:xfrm>
          <a:off x="0" y="0"/>
          <a:ext cx="0" cy="0"/>
          <a:chOff x="0" y="0"/>
          <a:chExt cx="0" cy="0"/>
        </a:xfrm>
      </p:grpSpPr>
      <p:sp>
        <p:nvSpPr>
          <p:cNvPr id="9" name="Title 1"/>
          <p:cNvSpPr>
            <a:spLocks noGrp="1"/>
          </p:cNvSpPr>
          <p:nvPr>
            <p:ph type="title"/>
          </p:nvPr>
        </p:nvSpPr>
        <p:spPr>
          <a:xfrm>
            <a:off x="951954" y="408341"/>
            <a:ext cx="11003416" cy="441061"/>
          </a:xfrm>
          <a:prstGeom prst="rect">
            <a:avLst/>
          </a:prstGeom>
        </p:spPr>
        <p:txBody>
          <a:bodyPr/>
          <a:lstStyle>
            <a:lvl1pPr>
              <a:defRPr sz="2866">
                <a:solidFill>
                  <a:srgbClr val="F56600"/>
                </a:solidFill>
                <a:latin typeface="Bankinter" panose="02020500000000000000" pitchFamily="18" charset="0"/>
              </a:defRPr>
            </a:lvl1pPr>
          </a:lstStyle>
          <a:p>
            <a:r>
              <a:rPr lang="en-US"/>
              <a:t>Click to edit Master title style</a:t>
            </a:r>
          </a:p>
        </p:txBody>
      </p:sp>
      <p:sp>
        <p:nvSpPr>
          <p:cNvPr id="10" name="Content Placeholder 2"/>
          <p:cNvSpPr>
            <a:spLocks noGrp="1"/>
          </p:cNvSpPr>
          <p:nvPr>
            <p:ph sz="half" idx="1"/>
          </p:nvPr>
        </p:nvSpPr>
        <p:spPr>
          <a:xfrm>
            <a:off x="951954" y="1132243"/>
            <a:ext cx="5357883" cy="1575218"/>
          </a:xfrm>
          <a:prstGeom prst="rect">
            <a:avLst/>
          </a:prstGeom>
        </p:spPr>
        <p:txBody>
          <a:bodyPr/>
          <a:lstStyle>
            <a:lvl1pPr>
              <a:lnSpc>
                <a:spcPct val="100000"/>
              </a:lnSpc>
              <a:spcBef>
                <a:spcPts val="921"/>
              </a:spcBef>
              <a:defRPr sz="1433">
                <a:latin typeface="Bankinter" panose="02020500000000000000" pitchFamily="18" charset="0"/>
              </a:defRPr>
            </a:lvl1pPr>
            <a:lvl2pPr marL="180376" indent="-180376">
              <a:lnSpc>
                <a:spcPct val="100000"/>
              </a:lnSpc>
              <a:spcBef>
                <a:spcPts val="921"/>
              </a:spcBef>
              <a:buClr>
                <a:schemeClr val="tx1"/>
              </a:buClr>
              <a:buFont typeface="Wingdings" pitchFamily="2" charset="2"/>
              <a:buChar char=""/>
              <a:defRPr sz="1433">
                <a:latin typeface="Bankinter" panose="02020500000000000000" pitchFamily="18" charset="0"/>
              </a:defRPr>
            </a:lvl2pPr>
            <a:lvl3pPr marL="414377" indent="-234000">
              <a:lnSpc>
                <a:spcPct val="100000"/>
              </a:lnSpc>
              <a:spcBef>
                <a:spcPts val="921"/>
              </a:spcBef>
              <a:defRPr sz="1433">
                <a:latin typeface="Bankinter" panose="02020500000000000000" pitchFamily="18" charset="0"/>
              </a:defRPr>
            </a:lvl3pPr>
            <a:lvl4pPr marL="585001" indent="-170626">
              <a:lnSpc>
                <a:spcPct val="100000"/>
              </a:lnSpc>
              <a:spcBef>
                <a:spcPts val="921"/>
              </a:spcBef>
              <a:defRPr sz="1433">
                <a:latin typeface="Bankinter" panose="02020500000000000000" pitchFamily="18" charset="0"/>
              </a:defRPr>
            </a:lvl4pPr>
            <a:lvl5pPr marL="765377" indent="-180376">
              <a:lnSpc>
                <a:spcPct val="100000"/>
              </a:lnSpc>
              <a:spcBef>
                <a:spcPts val="921"/>
              </a:spcBef>
              <a:defRPr sz="1433">
                <a:latin typeface="Bankinter" panose="02020500000000000000" pitchFamily="18" charset="0"/>
              </a:defRPr>
            </a:lvl5pPr>
            <a:lvl6pPr>
              <a:defRPr sz="1843"/>
            </a:lvl6pPr>
            <a:lvl7pPr>
              <a:defRPr sz="1843"/>
            </a:lvl7pPr>
            <a:lvl8pPr>
              <a:defRPr sz="1843"/>
            </a:lvl8pPr>
            <a:lvl9pPr>
              <a:defRPr sz="1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7"/>
          <p:cNvSpPr>
            <a:spLocks noGrp="1"/>
          </p:cNvSpPr>
          <p:nvPr>
            <p:ph type="pic" sz="quarter" idx="10"/>
          </p:nvPr>
        </p:nvSpPr>
        <p:spPr>
          <a:xfrm>
            <a:off x="6526450" y="1132245"/>
            <a:ext cx="5334050" cy="2344439"/>
          </a:xfrm>
          <a:prstGeom prst="rect">
            <a:avLst/>
          </a:prstGeom>
        </p:spPr>
        <p:txBody>
          <a:bodyPr>
            <a:noAutofit/>
          </a:bodyPr>
          <a:lstStyle>
            <a:lvl1pPr>
              <a:defRPr>
                <a:latin typeface="Bankinter" panose="02020500000000000000" pitchFamily="18" charset="0"/>
              </a:defRPr>
            </a:lvl1pPr>
          </a:lstStyle>
          <a:p>
            <a:pPr lvl="0"/>
            <a:r>
              <a:rPr lang="en-US" noProof="0"/>
              <a:t>Click icon to add picture</a:t>
            </a:r>
            <a:endParaRPr lang="en-US" noProof="0" dirty="0"/>
          </a:p>
        </p:txBody>
      </p:sp>
      <p:sp>
        <p:nvSpPr>
          <p:cNvPr id="12" name="Picture Placeholder 7"/>
          <p:cNvSpPr>
            <a:spLocks noGrp="1"/>
          </p:cNvSpPr>
          <p:nvPr>
            <p:ph type="pic" sz="quarter" idx="11"/>
          </p:nvPr>
        </p:nvSpPr>
        <p:spPr>
          <a:xfrm>
            <a:off x="6526450" y="3744643"/>
            <a:ext cx="5334050" cy="2344439"/>
          </a:xfrm>
          <a:prstGeom prst="rect">
            <a:avLst/>
          </a:prstGeom>
        </p:spPr>
        <p:txBody>
          <a:bodyPr>
            <a:noAutofit/>
          </a:bodyPr>
          <a:lstStyle>
            <a:lvl1pPr>
              <a:defRPr>
                <a:latin typeface="Bankinter" panose="02020500000000000000" pitchFamily="18" charset="0"/>
              </a:defRPr>
            </a:lvl1pPr>
          </a:lstStyle>
          <a:p>
            <a:pPr lvl="0"/>
            <a:r>
              <a:rPr lang="en-US" noProof="0" dirty="0"/>
              <a:t>Click icon to add picture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Top pictures_Text bottom">
    <p:spTree>
      <p:nvGrpSpPr>
        <p:cNvPr id="1" name=""/>
        <p:cNvGrpSpPr/>
        <p:nvPr/>
      </p:nvGrpSpPr>
      <p:grpSpPr>
        <a:xfrm>
          <a:off x="0" y="0"/>
          <a:ext cx="0" cy="0"/>
          <a:chOff x="0" y="0"/>
          <a:chExt cx="0" cy="0"/>
        </a:xfrm>
      </p:grpSpPr>
      <p:sp>
        <p:nvSpPr>
          <p:cNvPr id="10" name="Title 1"/>
          <p:cNvSpPr>
            <a:spLocks noGrp="1"/>
          </p:cNvSpPr>
          <p:nvPr>
            <p:ph type="title"/>
          </p:nvPr>
        </p:nvSpPr>
        <p:spPr>
          <a:xfrm>
            <a:off x="951954" y="408341"/>
            <a:ext cx="11003416" cy="441061"/>
          </a:xfrm>
          <a:prstGeom prst="rect">
            <a:avLst/>
          </a:prstGeom>
        </p:spPr>
        <p:txBody>
          <a:bodyPr/>
          <a:lstStyle>
            <a:lvl1pPr>
              <a:defRPr sz="2866">
                <a:solidFill>
                  <a:srgbClr val="F56600"/>
                </a:solidFill>
                <a:latin typeface="Bankinter" panose="02020500000000000000" pitchFamily="18" charset="0"/>
              </a:defRPr>
            </a:lvl1pPr>
          </a:lstStyle>
          <a:p>
            <a:r>
              <a:rPr lang="en-US"/>
              <a:t>Click to edit Master title style</a:t>
            </a:r>
          </a:p>
        </p:txBody>
      </p:sp>
      <p:sp>
        <p:nvSpPr>
          <p:cNvPr id="12" name="Content Placeholder 2"/>
          <p:cNvSpPr>
            <a:spLocks noGrp="1"/>
          </p:cNvSpPr>
          <p:nvPr>
            <p:ph sz="half" idx="1"/>
          </p:nvPr>
        </p:nvSpPr>
        <p:spPr>
          <a:xfrm>
            <a:off x="951951" y="4032762"/>
            <a:ext cx="5349015" cy="1575218"/>
          </a:xfrm>
          <a:prstGeom prst="rect">
            <a:avLst/>
          </a:prstGeom>
          <a:noFill/>
          <a:ln w="9525" algn="ctr">
            <a:noFill/>
            <a:miter lim="800000"/>
            <a:headEnd/>
            <a:tailEnd/>
          </a:ln>
        </p:spPr>
        <p:txBody>
          <a:bodyPr/>
          <a:lstStyle>
            <a:lvl1pPr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1pPr>
            <a:lvl2pPr marL="180376" indent="-180376" algn="l" rtl="0" eaLnBrk="1" fontAlgn="base" hangingPunct="1">
              <a:lnSpc>
                <a:spcPct val="100000"/>
              </a:lnSpc>
              <a:spcBef>
                <a:spcPts val="921"/>
              </a:spcBef>
              <a:spcAft>
                <a:spcPct val="0"/>
              </a:spcAft>
              <a:buClr>
                <a:schemeClr val="tx1"/>
              </a:buClr>
              <a:buFont typeface="Wingdings" pitchFamily="2" charset="2"/>
              <a:buChar char=""/>
              <a:defRPr lang="en-US" sz="1433" dirty="0" smtClean="0">
                <a:solidFill>
                  <a:schemeClr val="tx1"/>
                </a:solidFill>
                <a:latin typeface="Bankinter" panose="02020500000000000000" pitchFamily="18" charset="0"/>
                <a:ea typeface="+mn-ea"/>
                <a:cs typeface="+mn-cs"/>
              </a:defRPr>
            </a:lvl2pPr>
            <a:lvl3pPr marL="351001" indent="-170626"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3pPr>
            <a:lvl4pPr marL="531378" indent="-180376"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4pPr>
            <a:lvl5pPr marL="702002" indent="-170626" algn="l" rtl="0" eaLnBrk="1" fontAlgn="base" hangingPunct="1">
              <a:lnSpc>
                <a:spcPct val="100000"/>
              </a:lnSpc>
              <a:spcBef>
                <a:spcPts val="921"/>
              </a:spcBef>
              <a:spcAft>
                <a:spcPct val="0"/>
              </a:spcAft>
              <a:defRPr lang="en-US" sz="1433" dirty="0">
                <a:solidFill>
                  <a:schemeClr val="tx1"/>
                </a:solidFill>
                <a:latin typeface="Bankinter" panose="02020500000000000000" pitchFamily="18" charset="0"/>
                <a:ea typeface="+mn-ea"/>
                <a:cs typeface="+mn-cs"/>
              </a:defRPr>
            </a:lvl5pPr>
            <a:lvl6pPr>
              <a:defRPr sz="1843"/>
            </a:lvl6pPr>
            <a:lvl7pPr>
              <a:defRPr sz="1843"/>
            </a:lvl7pPr>
            <a:lvl8pPr>
              <a:defRPr sz="1843"/>
            </a:lvl8pPr>
            <a:lvl9pPr>
              <a:defRPr sz="1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7"/>
          <p:cNvSpPr>
            <a:spLocks noGrp="1"/>
          </p:cNvSpPr>
          <p:nvPr>
            <p:ph type="pic" sz="quarter" idx="10"/>
          </p:nvPr>
        </p:nvSpPr>
        <p:spPr>
          <a:xfrm>
            <a:off x="951954" y="1173244"/>
            <a:ext cx="5334050" cy="2642721"/>
          </a:xfrm>
          <a:prstGeom prst="rect">
            <a:avLst/>
          </a:prstGeom>
        </p:spPr>
        <p:txBody>
          <a:bodyPr>
            <a:noAutofit/>
          </a:bodyPr>
          <a:lstStyle>
            <a:lvl1pPr>
              <a:defRPr>
                <a:latin typeface="Bankinter" panose="02020500000000000000" pitchFamily="18" charset="0"/>
              </a:defRPr>
            </a:lvl1pPr>
          </a:lstStyle>
          <a:p>
            <a:pPr lvl="0"/>
            <a:r>
              <a:rPr lang="en-US" noProof="0"/>
              <a:t>Click icon to add picture</a:t>
            </a:r>
            <a:endParaRPr lang="en-US" noProof="0" dirty="0"/>
          </a:p>
        </p:txBody>
      </p:sp>
      <p:sp>
        <p:nvSpPr>
          <p:cNvPr id="14" name="Picture Placeholder 7"/>
          <p:cNvSpPr>
            <a:spLocks noGrp="1"/>
          </p:cNvSpPr>
          <p:nvPr>
            <p:ph type="pic" sz="quarter" idx="11"/>
          </p:nvPr>
        </p:nvSpPr>
        <p:spPr>
          <a:xfrm>
            <a:off x="6526450" y="1173244"/>
            <a:ext cx="5334050" cy="2642721"/>
          </a:xfrm>
          <a:prstGeom prst="rect">
            <a:avLst/>
          </a:prstGeom>
        </p:spPr>
        <p:txBody>
          <a:bodyPr>
            <a:noAutofit/>
          </a:bodyPr>
          <a:lstStyle>
            <a:lvl1pPr>
              <a:defRPr>
                <a:latin typeface="Bankinter" panose="02020500000000000000" pitchFamily="18" charset="0"/>
              </a:defRPr>
            </a:lvl1pPr>
          </a:lstStyle>
          <a:p>
            <a:pPr lvl="0"/>
            <a:r>
              <a:rPr lang="en-US" noProof="0"/>
              <a:t>Click icon to add picture</a:t>
            </a:r>
            <a:endParaRPr lang="en-US" noProof="0" dirty="0"/>
          </a:p>
        </p:txBody>
      </p:sp>
      <p:sp>
        <p:nvSpPr>
          <p:cNvPr id="15" name="Content Placeholder 2"/>
          <p:cNvSpPr>
            <a:spLocks noGrp="1"/>
          </p:cNvSpPr>
          <p:nvPr>
            <p:ph sz="half" idx="12"/>
          </p:nvPr>
        </p:nvSpPr>
        <p:spPr>
          <a:xfrm>
            <a:off x="6511482" y="4032762"/>
            <a:ext cx="5349015" cy="1575218"/>
          </a:xfrm>
          <a:prstGeom prst="rect">
            <a:avLst/>
          </a:prstGeom>
          <a:noFill/>
          <a:ln w="9525" algn="ctr">
            <a:noFill/>
            <a:miter lim="800000"/>
            <a:headEnd/>
            <a:tailEnd/>
          </a:ln>
        </p:spPr>
        <p:txBody>
          <a:bodyPr/>
          <a:lstStyle>
            <a:lvl1pPr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1pPr>
            <a:lvl2pPr marL="180376" indent="-180376" algn="l" rtl="0" eaLnBrk="1" fontAlgn="base" hangingPunct="1">
              <a:lnSpc>
                <a:spcPct val="100000"/>
              </a:lnSpc>
              <a:spcBef>
                <a:spcPts val="921"/>
              </a:spcBef>
              <a:spcAft>
                <a:spcPct val="0"/>
              </a:spcAft>
              <a:buClr>
                <a:schemeClr val="tx1"/>
              </a:buClr>
              <a:buFont typeface="Wingdings" pitchFamily="2" charset="2"/>
              <a:buChar char=""/>
              <a:defRPr lang="en-US" sz="1433" dirty="0" smtClean="0">
                <a:solidFill>
                  <a:schemeClr val="tx1"/>
                </a:solidFill>
                <a:latin typeface="Bankinter" panose="02020500000000000000" pitchFamily="18" charset="0"/>
                <a:ea typeface="+mn-ea"/>
                <a:cs typeface="+mn-cs"/>
              </a:defRPr>
            </a:lvl2pPr>
            <a:lvl3pPr marL="351001" indent="-170626"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3pPr>
            <a:lvl4pPr marL="531378" indent="-180376"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4pPr>
            <a:lvl5pPr marL="702002" indent="-170626" algn="l" rtl="0" eaLnBrk="1" fontAlgn="base" hangingPunct="1">
              <a:lnSpc>
                <a:spcPct val="100000"/>
              </a:lnSpc>
              <a:spcBef>
                <a:spcPts val="921"/>
              </a:spcBef>
              <a:spcAft>
                <a:spcPct val="0"/>
              </a:spcAft>
              <a:defRPr lang="en-US" sz="1433" dirty="0">
                <a:solidFill>
                  <a:schemeClr val="tx1"/>
                </a:solidFill>
                <a:latin typeface="Bankinter" panose="02020500000000000000" pitchFamily="18" charset="0"/>
                <a:ea typeface="+mn-ea"/>
                <a:cs typeface="+mn-cs"/>
              </a:defRPr>
            </a:lvl5pPr>
            <a:lvl6pPr>
              <a:defRPr sz="1843"/>
            </a:lvl6pPr>
            <a:lvl7pPr>
              <a:defRPr sz="1843"/>
            </a:lvl7pPr>
            <a:lvl8pPr>
              <a:defRPr sz="1843"/>
            </a:lvl8pPr>
            <a:lvl9pPr>
              <a:defRPr sz="1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13" name="Picture Placeholder 7"/>
          <p:cNvSpPr>
            <a:spLocks noGrp="1"/>
          </p:cNvSpPr>
          <p:nvPr>
            <p:ph type="pic" sz="quarter" idx="10"/>
          </p:nvPr>
        </p:nvSpPr>
        <p:spPr>
          <a:xfrm>
            <a:off x="946407" y="463560"/>
            <a:ext cx="5334050" cy="2508985"/>
          </a:xfrm>
          <a:prstGeom prst="rect">
            <a:avLst/>
          </a:prstGeom>
        </p:spPr>
        <p:txBody>
          <a:bodyPr>
            <a:noAutofit/>
          </a:bodyPr>
          <a:lstStyle>
            <a:lvl1pPr>
              <a:defRPr>
                <a:latin typeface="Bankinter" panose="02020500000000000000" pitchFamily="18" charset="0"/>
              </a:defRPr>
            </a:lvl1pPr>
          </a:lstStyle>
          <a:p>
            <a:pPr lvl="0"/>
            <a:r>
              <a:rPr lang="en-US" noProof="0" dirty="0"/>
              <a:t>Click icon to add picture</a:t>
            </a:r>
          </a:p>
        </p:txBody>
      </p:sp>
      <p:sp>
        <p:nvSpPr>
          <p:cNvPr id="18" name="Picture Placeholder 7"/>
          <p:cNvSpPr>
            <a:spLocks noGrp="1"/>
          </p:cNvSpPr>
          <p:nvPr>
            <p:ph type="pic" sz="quarter" idx="11"/>
          </p:nvPr>
        </p:nvSpPr>
        <p:spPr>
          <a:xfrm>
            <a:off x="6500395" y="463560"/>
            <a:ext cx="5334050" cy="2508985"/>
          </a:xfrm>
          <a:prstGeom prst="rect">
            <a:avLst/>
          </a:prstGeom>
        </p:spPr>
        <p:txBody>
          <a:bodyPr>
            <a:noAutofit/>
          </a:bodyPr>
          <a:lstStyle>
            <a:lvl1pPr>
              <a:defRPr>
                <a:latin typeface="Bankinter" panose="02020500000000000000" pitchFamily="18" charset="0"/>
              </a:defRPr>
            </a:lvl1pPr>
          </a:lstStyle>
          <a:p>
            <a:pPr lvl="0"/>
            <a:r>
              <a:rPr lang="en-US" noProof="0"/>
              <a:t>Click icon to add picture</a:t>
            </a:r>
            <a:endParaRPr lang="en-US" noProof="0" dirty="0"/>
          </a:p>
        </p:txBody>
      </p:sp>
      <p:sp>
        <p:nvSpPr>
          <p:cNvPr id="19" name="Picture Placeholder 7"/>
          <p:cNvSpPr>
            <a:spLocks noGrp="1"/>
          </p:cNvSpPr>
          <p:nvPr>
            <p:ph type="pic" sz="quarter" idx="12"/>
          </p:nvPr>
        </p:nvSpPr>
        <p:spPr>
          <a:xfrm>
            <a:off x="946407" y="3343528"/>
            <a:ext cx="5334050" cy="2508985"/>
          </a:xfrm>
          <a:prstGeom prst="rect">
            <a:avLst/>
          </a:prstGeom>
        </p:spPr>
        <p:txBody>
          <a:bodyPr>
            <a:noAutofit/>
          </a:bodyPr>
          <a:lstStyle/>
          <a:p>
            <a:pPr lvl="0"/>
            <a:r>
              <a:rPr lang="en-US" noProof="0"/>
              <a:t>Click icon to add picture</a:t>
            </a:r>
            <a:endParaRPr lang="en-US" noProof="0" dirty="0"/>
          </a:p>
        </p:txBody>
      </p:sp>
      <p:sp>
        <p:nvSpPr>
          <p:cNvPr id="20" name="Picture Placeholder 7"/>
          <p:cNvSpPr>
            <a:spLocks noGrp="1"/>
          </p:cNvSpPr>
          <p:nvPr>
            <p:ph type="pic" sz="quarter" idx="13"/>
          </p:nvPr>
        </p:nvSpPr>
        <p:spPr>
          <a:xfrm>
            <a:off x="6500395" y="3343528"/>
            <a:ext cx="5334050" cy="2508985"/>
          </a:xfrm>
          <a:prstGeom prst="rect">
            <a:avLst/>
          </a:prstGeom>
        </p:spPr>
        <p:txBody>
          <a:bodyPr>
            <a:noAutofit/>
          </a:bodyPr>
          <a:lstStyle/>
          <a:p>
            <a:pPr lvl="0"/>
            <a:r>
              <a:rPr lang="en-US" noProof="0"/>
              <a:t>Click icon to add picture</a:t>
            </a:r>
            <a:endParaRPr lang="en-US" noProof="0" dirty="0"/>
          </a:p>
        </p:txBody>
      </p:sp>
      <p:sp>
        <p:nvSpPr>
          <p:cNvPr id="21" name="Text Placeholder 13"/>
          <p:cNvSpPr>
            <a:spLocks noGrp="1"/>
          </p:cNvSpPr>
          <p:nvPr>
            <p:ph type="body" sz="quarter" idx="14"/>
          </p:nvPr>
        </p:nvSpPr>
        <p:spPr>
          <a:xfrm>
            <a:off x="931615" y="3023541"/>
            <a:ext cx="5303719" cy="165398"/>
          </a:xfrm>
          <a:prstGeom prst="rect">
            <a:avLst/>
          </a:prstGeom>
        </p:spPr>
        <p:txBody>
          <a:bodyPr/>
          <a:lstStyle>
            <a:lvl1pPr>
              <a:defRPr sz="1075">
                <a:solidFill>
                  <a:srgbClr val="63544A"/>
                </a:solidFill>
                <a:latin typeface="Bankinter Text" panose="02020500000000000000" pitchFamily="18" charset="0"/>
              </a:defRPr>
            </a:lvl1pPr>
          </a:lstStyle>
          <a:p>
            <a:pPr lvl="0"/>
            <a:r>
              <a:rPr lang="en-US"/>
              <a:t>Click to edit Master text styles</a:t>
            </a:r>
          </a:p>
        </p:txBody>
      </p:sp>
      <p:sp>
        <p:nvSpPr>
          <p:cNvPr id="22" name="Text Placeholder 13"/>
          <p:cNvSpPr>
            <a:spLocks noGrp="1"/>
          </p:cNvSpPr>
          <p:nvPr>
            <p:ph type="body" sz="quarter" idx="15"/>
          </p:nvPr>
        </p:nvSpPr>
        <p:spPr>
          <a:xfrm>
            <a:off x="6526748" y="3023541"/>
            <a:ext cx="5303719" cy="165398"/>
          </a:xfrm>
          <a:prstGeom prst="rect">
            <a:avLst/>
          </a:prstGeom>
        </p:spPr>
        <p:txBody>
          <a:bodyPr/>
          <a:lstStyle>
            <a:lvl1pPr>
              <a:defRPr sz="1075">
                <a:solidFill>
                  <a:srgbClr val="63544A"/>
                </a:solidFill>
                <a:latin typeface="Bankinter Text" panose="02020500000000000000" pitchFamily="18" charset="0"/>
              </a:defRPr>
            </a:lvl1pPr>
          </a:lstStyle>
          <a:p>
            <a:pPr lvl="0"/>
            <a:r>
              <a:rPr lang="en-US"/>
              <a:t>Click to edit Master text styles</a:t>
            </a:r>
          </a:p>
        </p:txBody>
      </p:sp>
      <p:sp>
        <p:nvSpPr>
          <p:cNvPr id="23" name="Text Placeholder 13"/>
          <p:cNvSpPr>
            <a:spLocks noGrp="1"/>
          </p:cNvSpPr>
          <p:nvPr>
            <p:ph type="body" sz="quarter" idx="16"/>
          </p:nvPr>
        </p:nvSpPr>
        <p:spPr>
          <a:xfrm>
            <a:off x="931615" y="5893227"/>
            <a:ext cx="5303719" cy="165398"/>
          </a:xfrm>
          <a:prstGeom prst="rect">
            <a:avLst/>
          </a:prstGeom>
        </p:spPr>
        <p:txBody>
          <a:bodyPr/>
          <a:lstStyle>
            <a:lvl1pPr>
              <a:defRPr sz="1075">
                <a:solidFill>
                  <a:srgbClr val="63544A"/>
                </a:solidFill>
                <a:latin typeface="Bankinter Text" panose="02020500000000000000" pitchFamily="18" charset="0"/>
              </a:defRPr>
            </a:lvl1pPr>
          </a:lstStyle>
          <a:p>
            <a:pPr lvl="0"/>
            <a:r>
              <a:rPr lang="en-US"/>
              <a:t>Click to edit Master text styles</a:t>
            </a:r>
          </a:p>
        </p:txBody>
      </p:sp>
      <p:sp>
        <p:nvSpPr>
          <p:cNvPr id="24" name="Text Placeholder 13"/>
          <p:cNvSpPr>
            <a:spLocks noGrp="1"/>
          </p:cNvSpPr>
          <p:nvPr>
            <p:ph type="body" sz="quarter" idx="17"/>
          </p:nvPr>
        </p:nvSpPr>
        <p:spPr>
          <a:xfrm>
            <a:off x="6526748" y="5893227"/>
            <a:ext cx="5303719" cy="165398"/>
          </a:xfrm>
          <a:prstGeom prst="rect">
            <a:avLst/>
          </a:prstGeom>
        </p:spPr>
        <p:txBody>
          <a:bodyPr/>
          <a:lstStyle>
            <a:lvl1pPr>
              <a:defRPr sz="1075">
                <a:solidFill>
                  <a:srgbClr val="63544A"/>
                </a:solidFill>
                <a:latin typeface="Bankinter Text" panose="02020500000000000000" pitchFamily="18" charset="0"/>
              </a:defRPr>
            </a:lvl1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page picture">
    <p:spTree>
      <p:nvGrpSpPr>
        <p:cNvPr id="1" name=""/>
        <p:cNvGrpSpPr/>
        <p:nvPr/>
      </p:nvGrpSpPr>
      <p:grpSpPr>
        <a:xfrm>
          <a:off x="0" y="0"/>
          <a:ext cx="0" cy="0"/>
          <a:chOff x="0" y="0"/>
          <a:chExt cx="0" cy="0"/>
        </a:xfrm>
      </p:grpSpPr>
      <p:sp>
        <p:nvSpPr>
          <p:cNvPr id="5" name="Picture Placeholder 7"/>
          <p:cNvSpPr>
            <a:spLocks noGrp="1"/>
          </p:cNvSpPr>
          <p:nvPr>
            <p:ph type="pic" sz="quarter" idx="10"/>
          </p:nvPr>
        </p:nvSpPr>
        <p:spPr>
          <a:xfrm>
            <a:off x="946408" y="463559"/>
            <a:ext cx="10888399" cy="5388953"/>
          </a:xfrm>
          <a:prstGeom prst="rect">
            <a:avLst/>
          </a:prstGeom>
        </p:spPr>
        <p:txBody>
          <a:bodyPr>
            <a:noAutofit/>
          </a:bodyPr>
          <a:lstStyle>
            <a:lvl1pPr>
              <a:defRPr>
                <a:latin typeface="Bankinter" panose="02020500000000000000" pitchFamily="18" charset="0"/>
              </a:defRPr>
            </a:lvl1pPr>
          </a:lstStyle>
          <a:p>
            <a:pPr lvl="0"/>
            <a:r>
              <a:rPr lang="en-US" noProof="0"/>
              <a:t>Click icon to add picture</a:t>
            </a:r>
            <a:endParaRPr lang="en-US" noProof="0" dirty="0"/>
          </a:p>
        </p:txBody>
      </p:sp>
      <p:sp>
        <p:nvSpPr>
          <p:cNvPr id="6" name="Text Placeholder 13"/>
          <p:cNvSpPr>
            <a:spLocks noGrp="1"/>
          </p:cNvSpPr>
          <p:nvPr>
            <p:ph type="body" sz="quarter" idx="16"/>
          </p:nvPr>
        </p:nvSpPr>
        <p:spPr>
          <a:xfrm>
            <a:off x="931615" y="6057791"/>
            <a:ext cx="5303719" cy="165398"/>
          </a:xfrm>
          <a:prstGeom prst="rect">
            <a:avLst/>
          </a:prstGeom>
        </p:spPr>
        <p:txBody>
          <a:bodyPr/>
          <a:lstStyle>
            <a:lvl1pPr>
              <a:defRPr sz="1075">
                <a:solidFill>
                  <a:srgbClr val="63544A"/>
                </a:solidFill>
                <a:latin typeface="Bankinter" panose="02020500000000000000" pitchFamily="18" charset="0"/>
              </a:defRPr>
            </a:lvl1pPr>
          </a:lstStyle>
          <a:p>
            <a:pPr lvl="0"/>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Layout">
    <p:spTree>
      <p:nvGrpSpPr>
        <p:cNvPr id="1" name=""/>
        <p:cNvGrpSpPr/>
        <p:nvPr/>
      </p:nvGrpSpPr>
      <p:grpSpPr>
        <a:xfrm>
          <a:off x="0" y="0"/>
          <a:ext cx="0" cy="0"/>
          <a:chOff x="0" y="0"/>
          <a:chExt cx="0" cy="0"/>
        </a:xfrm>
      </p:grpSpPr>
      <p:sp>
        <p:nvSpPr>
          <p:cNvPr id="8" name="Title 1"/>
          <p:cNvSpPr>
            <a:spLocks noGrp="1"/>
          </p:cNvSpPr>
          <p:nvPr>
            <p:ph type="title"/>
          </p:nvPr>
        </p:nvSpPr>
        <p:spPr>
          <a:xfrm>
            <a:off x="951954" y="408341"/>
            <a:ext cx="11003416" cy="441061"/>
          </a:xfrm>
          <a:prstGeom prst="rect">
            <a:avLst/>
          </a:prstGeom>
        </p:spPr>
        <p:txBody>
          <a:bodyPr/>
          <a:lstStyle>
            <a:lvl1pPr>
              <a:defRPr sz="2866">
                <a:solidFill>
                  <a:srgbClr val="F56600"/>
                </a:solidFill>
                <a:latin typeface="Bankinter" panose="02020500000000000000" pitchFamily="18" charset="0"/>
              </a:defRPr>
            </a:lvl1pPr>
          </a:lstStyle>
          <a:p>
            <a:r>
              <a:rPr lang="en-US"/>
              <a:t>Click to edit Master title style</a:t>
            </a:r>
          </a:p>
        </p:txBody>
      </p:sp>
      <p:sp>
        <p:nvSpPr>
          <p:cNvPr id="9" name="Content Placeholder 4"/>
          <p:cNvSpPr>
            <a:spLocks noGrp="1"/>
          </p:cNvSpPr>
          <p:nvPr>
            <p:ph sz="quarter" idx="11"/>
          </p:nvPr>
        </p:nvSpPr>
        <p:spPr>
          <a:xfrm>
            <a:off x="951950" y="1106814"/>
            <a:ext cx="4745988" cy="2520349"/>
          </a:xfrm>
          <a:prstGeom prst="rect">
            <a:avLst/>
          </a:prstGeom>
        </p:spPr>
        <p:txBody>
          <a:bodyPr/>
          <a:lstStyle>
            <a:lvl1pPr>
              <a:lnSpc>
                <a:spcPct val="100000"/>
              </a:lnSpc>
              <a:defRPr>
                <a:latin typeface="Bankinter" panose="02020500000000000000" pitchFamily="18" charset="0"/>
              </a:defRPr>
            </a:lvl1pPr>
            <a:lvl2pPr>
              <a:lnSpc>
                <a:spcPct val="100000"/>
              </a:lnSpc>
              <a:defRPr>
                <a:latin typeface="Bankinter" panose="02020500000000000000" pitchFamily="18" charset="0"/>
              </a:defRPr>
            </a:lvl2pPr>
            <a:lvl3pPr>
              <a:lnSpc>
                <a:spcPct val="100000"/>
              </a:lnSpc>
              <a:defRPr>
                <a:latin typeface="Bankinter" panose="02020500000000000000" pitchFamily="18" charset="0"/>
              </a:defRPr>
            </a:lvl3pPr>
            <a:lvl4pPr>
              <a:lnSpc>
                <a:spcPct val="100000"/>
              </a:lnSpc>
              <a:defRPr>
                <a:latin typeface="Bankinter" panose="02020500000000000000" pitchFamily="18" charset="0"/>
              </a:defRPr>
            </a:lvl4pPr>
            <a:lvl5pPr>
              <a:lnSpc>
                <a:spcPct val="100000"/>
              </a:lnSpc>
              <a:defRPr>
                <a:latin typeface="Bankinter" panose="02020500000000000000"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4"/>
          <p:cNvSpPr>
            <a:spLocks noGrp="1"/>
          </p:cNvSpPr>
          <p:nvPr>
            <p:ph sz="quarter" idx="12"/>
          </p:nvPr>
        </p:nvSpPr>
        <p:spPr>
          <a:xfrm>
            <a:off x="7114509" y="1106814"/>
            <a:ext cx="4745988" cy="2520349"/>
          </a:xfrm>
          <a:prstGeom prst="rect">
            <a:avLst/>
          </a:prstGeom>
        </p:spPr>
        <p:txBody>
          <a:bodyPr/>
          <a:lstStyle>
            <a:lvl1pPr>
              <a:lnSpc>
                <a:spcPct val="100000"/>
              </a:lnSpc>
              <a:defRPr>
                <a:latin typeface="Bankinter" panose="02020500000000000000" pitchFamily="18" charset="0"/>
              </a:defRPr>
            </a:lvl1pPr>
            <a:lvl2pPr>
              <a:lnSpc>
                <a:spcPct val="100000"/>
              </a:lnSpc>
              <a:defRPr>
                <a:latin typeface="Bankinter" panose="02020500000000000000" pitchFamily="18" charset="0"/>
              </a:defRPr>
            </a:lvl2pPr>
            <a:lvl3pPr>
              <a:lnSpc>
                <a:spcPct val="100000"/>
              </a:lnSpc>
              <a:defRPr>
                <a:latin typeface="Bankinter" panose="02020500000000000000" pitchFamily="18" charset="0"/>
              </a:defRPr>
            </a:lvl3pPr>
            <a:lvl4pPr>
              <a:lnSpc>
                <a:spcPct val="100000"/>
              </a:lnSpc>
              <a:defRPr>
                <a:latin typeface="Bankinter" panose="02020500000000000000" pitchFamily="18" charset="0"/>
              </a:defRPr>
            </a:lvl4pPr>
            <a:lvl5pPr>
              <a:lnSpc>
                <a:spcPct val="100000"/>
              </a:lnSpc>
              <a:defRPr>
                <a:latin typeface="Bankinter" panose="02020500000000000000"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951954" y="408341"/>
            <a:ext cx="11003416" cy="441061"/>
          </a:xfrm>
          <a:prstGeom prst="rect">
            <a:avLst/>
          </a:prstGeom>
        </p:spPr>
        <p:txBody>
          <a:bodyPr/>
          <a:lstStyle>
            <a:lvl1pPr>
              <a:defRPr sz="2866">
                <a:solidFill>
                  <a:srgbClr val="F56600"/>
                </a:solidFill>
                <a:latin typeface="Bankinter" panose="02020500000000000000" pitchFamily="18" charset="0"/>
              </a:defRPr>
            </a:lvl1pPr>
          </a:lstStyle>
          <a:p>
            <a:r>
              <a:rPr lang="en-US" dirty="0"/>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35952" y="623997"/>
            <a:ext cx="10607437" cy="882121"/>
          </a:xfrm>
          <a:prstGeom prst="rect">
            <a:avLst/>
          </a:prstGeom>
        </p:spPr>
        <p:txBody>
          <a:bodyPr/>
          <a:lstStyle/>
          <a:p>
            <a:r>
              <a:rPr lang="es-ES"/>
              <a:t>Haga clic para modificar el estilo de título del patrón</a:t>
            </a:r>
          </a:p>
        </p:txBody>
      </p:sp>
      <p:sp>
        <p:nvSpPr>
          <p:cNvPr id="3" name="2 Marcador de tabla"/>
          <p:cNvSpPr>
            <a:spLocks noGrp="1"/>
          </p:cNvSpPr>
          <p:nvPr>
            <p:ph type="tbl" idx="1"/>
          </p:nvPr>
        </p:nvSpPr>
        <p:spPr>
          <a:xfrm>
            <a:off x="935952" y="2027979"/>
            <a:ext cx="10607437" cy="315044"/>
          </a:xfrm>
          <a:prstGeom prst="rect">
            <a:avLst/>
          </a:prstGeom>
        </p:spPr>
        <p:txBody>
          <a:bodyPr/>
          <a:lstStyle/>
          <a:p>
            <a:pPr lvl="0"/>
            <a:r>
              <a:rPr lang="es-ES" noProof="0"/>
              <a:t>Haga clic en el icono para agregar una tabla</a:t>
            </a:r>
          </a:p>
        </p:txBody>
      </p:sp>
      <p:sp>
        <p:nvSpPr>
          <p:cNvPr id="4" name="Date Placeholder 3"/>
          <p:cNvSpPr>
            <a:spLocks noGrp="1" noChangeArrowheads="1"/>
          </p:cNvSpPr>
          <p:nvPr>
            <p:ph type="dt" sz="half" idx="10"/>
          </p:nvPr>
        </p:nvSpPr>
        <p:spPr>
          <a:xfrm>
            <a:off x="935950" y="5771942"/>
            <a:ext cx="2599862" cy="467995"/>
          </a:xfrm>
          <a:prstGeom prst="rect">
            <a:avLst/>
          </a:prstGeom>
        </p:spPr>
        <p:txBody>
          <a:bodyPr/>
          <a:lstStyle>
            <a:lvl1pPr>
              <a:defRPr>
                <a:latin typeface="Arial" pitchFamily="34" charset="0"/>
              </a:defRPr>
            </a:lvl1pPr>
          </a:lstStyle>
          <a:p>
            <a:pPr>
              <a:defRPr/>
            </a:pPr>
            <a:endParaRPr lang="es-ES_tradnl"/>
          </a:p>
        </p:txBody>
      </p:sp>
      <p:sp>
        <p:nvSpPr>
          <p:cNvPr id="5" name="Footer Placeholder 4"/>
          <p:cNvSpPr>
            <a:spLocks noGrp="1" noChangeArrowheads="1"/>
          </p:cNvSpPr>
          <p:nvPr>
            <p:ph type="ftr" sz="quarter" idx="11"/>
          </p:nvPr>
        </p:nvSpPr>
        <p:spPr>
          <a:xfrm>
            <a:off x="935951" y="6551933"/>
            <a:ext cx="3951790" cy="311997"/>
          </a:xfrm>
          <a:prstGeom prst="rect">
            <a:avLst/>
          </a:prstGeom>
        </p:spPr>
        <p:txBody>
          <a:bodyPr/>
          <a:lstStyle>
            <a:lvl1pPr>
              <a:defRPr>
                <a:latin typeface="Arial" pitchFamily="34" charset="0"/>
              </a:defRPr>
            </a:lvl1pPr>
          </a:lstStyle>
          <a:p>
            <a:pPr>
              <a:defRPr/>
            </a:pPr>
            <a:endParaRPr lang="es-ES_tradnl"/>
          </a:p>
        </p:txBody>
      </p:sp>
      <p:sp>
        <p:nvSpPr>
          <p:cNvPr id="6" name="Slide Number Placeholder 5"/>
          <p:cNvSpPr>
            <a:spLocks noGrp="1" noChangeArrowheads="1"/>
          </p:cNvSpPr>
          <p:nvPr>
            <p:ph type="sldNum" sz="quarter" idx="12"/>
          </p:nvPr>
        </p:nvSpPr>
        <p:spPr>
          <a:xfrm>
            <a:off x="8943526" y="6551933"/>
            <a:ext cx="2599862" cy="311997"/>
          </a:xfrm>
          <a:prstGeom prst="rect">
            <a:avLst/>
          </a:prstGeom>
        </p:spPr>
        <p:txBody>
          <a:bodyPr/>
          <a:lstStyle>
            <a:lvl1pPr>
              <a:defRPr>
                <a:latin typeface="Arial" pitchFamily="34" charset="0"/>
              </a:defRPr>
            </a:lvl1pPr>
          </a:lstStyle>
          <a:p>
            <a:pPr>
              <a:defRPr/>
            </a:pPr>
            <a:fld id="{36DB42B4-9420-49AF-874E-93EFAD942C4F}" type="slidenum">
              <a:rPr lang="es-ES_tradnl"/>
              <a:pPr>
                <a:defRPr/>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5" name="Picture 4" descr="A picture containing plate&#10;&#10;Description automatically generated">
            <a:extLst>
              <a:ext uri="{FF2B5EF4-FFF2-40B4-BE49-F238E27FC236}">
                <a16:creationId xmlns:a16="http://schemas.microsoft.com/office/drawing/2014/main" id="{9B334B10-2869-402B-821A-33C49238E9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2689" y="3100453"/>
            <a:ext cx="1609966" cy="378720"/>
          </a:xfrm>
          <a:prstGeom prst="rect">
            <a:avLst/>
          </a:prstGeom>
        </p:spPr>
      </p:pic>
      <p:sp>
        <p:nvSpPr>
          <p:cNvPr id="10" name="Rectangle 10"/>
          <p:cNvSpPr>
            <a:spLocks noGrp="1" noChangeArrowheads="1"/>
          </p:cNvSpPr>
          <p:nvPr>
            <p:ph type="ctrTitle"/>
          </p:nvPr>
        </p:nvSpPr>
        <p:spPr>
          <a:xfrm>
            <a:off x="1217176" y="2827832"/>
            <a:ext cx="8319991" cy="441061"/>
          </a:xfrm>
          <a:prstGeom prst="rect">
            <a:avLst/>
          </a:prstGeom>
        </p:spPr>
        <p:txBody>
          <a:bodyPr anchor="b"/>
          <a:lstStyle>
            <a:lvl1pPr>
              <a:defRPr sz="2866" b="0">
                <a:solidFill>
                  <a:srgbClr val="F56600"/>
                </a:solidFill>
                <a:latin typeface="Bankinter" panose="02020500000000000000" pitchFamily="18" charset="0"/>
              </a:defRPr>
            </a:lvl1pPr>
          </a:lstStyle>
          <a:p>
            <a:r>
              <a:rPr lang="en-US" dirty="0"/>
              <a:t>Click to edit Master title style</a:t>
            </a:r>
          </a:p>
        </p:txBody>
      </p:sp>
      <p:sp>
        <p:nvSpPr>
          <p:cNvPr id="11" name="Rectangle 24"/>
          <p:cNvSpPr>
            <a:spLocks noGrp="1" noChangeArrowheads="1"/>
          </p:cNvSpPr>
          <p:nvPr>
            <p:ph type="subTitle" sz="quarter" idx="1"/>
          </p:nvPr>
        </p:nvSpPr>
        <p:spPr>
          <a:xfrm>
            <a:off x="1217176" y="3350785"/>
            <a:ext cx="8309225" cy="315044"/>
          </a:xfrm>
          <a:prstGeom prst="rect">
            <a:avLst/>
          </a:prstGeom>
        </p:spPr>
        <p:txBody>
          <a:bodyPr/>
          <a:lstStyle>
            <a:lvl1pPr marL="0" indent="0">
              <a:buFont typeface="Wingdings" pitchFamily="2" charset="2"/>
              <a:buNone/>
              <a:defRPr sz="2048" b="0">
                <a:solidFill>
                  <a:schemeClr val="tx1"/>
                </a:solidFill>
                <a:latin typeface="Bankinter" panose="02020500000000000000" pitchFamily="18" charset="0"/>
              </a:defRPr>
            </a:lvl1pPr>
          </a:lstStyle>
          <a:p>
            <a:r>
              <a:rPr lang="en-US" dirty="0"/>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10" name="Rectangle 10"/>
          <p:cNvSpPr>
            <a:spLocks noGrp="1" noChangeArrowheads="1"/>
          </p:cNvSpPr>
          <p:nvPr>
            <p:ph type="ctrTitle"/>
          </p:nvPr>
        </p:nvSpPr>
        <p:spPr>
          <a:xfrm>
            <a:off x="2776440" y="2835144"/>
            <a:ext cx="6731475" cy="441061"/>
          </a:xfrm>
          <a:prstGeom prst="rect">
            <a:avLst/>
          </a:prstGeom>
        </p:spPr>
        <p:txBody>
          <a:bodyPr anchor="b"/>
          <a:lstStyle>
            <a:lvl1pPr>
              <a:defRPr sz="2866" b="0">
                <a:solidFill>
                  <a:srgbClr val="F56600"/>
                </a:solidFill>
                <a:latin typeface="Bankinter" panose="02020500000000000000" pitchFamily="18" charset="0"/>
              </a:defRPr>
            </a:lvl1pPr>
          </a:lstStyle>
          <a:p>
            <a:r>
              <a:rPr lang="en-US" dirty="0"/>
              <a:t>Click to edit Master title style</a:t>
            </a:r>
          </a:p>
        </p:txBody>
      </p:sp>
      <p:sp>
        <p:nvSpPr>
          <p:cNvPr id="11" name="Rectangle 24"/>
          <p:cNvSpPr>
            <a:spLocks noGrp="1" noChangeArrowheads="1"/>
          </p:cNvSpPr>
          <p:nvPr>
            <p:ph type="subTitle" sz="quarter" idx="1"/>
          </p:nvPr>
        </p:nvSpPr>
        <p:spPr>
          <a:xfrm>
            <a:off x="2784136" y="3356360"/>
            <a:ext cx="6722764" cy="315044"/>
          </a:xfrm>
          <a:prstGeom prst="rect">
            <a:avLst/>
          </a:prstGeom>
        </p:spPr>
        <p:txBody>
          <a:bodyPr/>
          <a:lstStyle>
            <a:lvl1pPr marL="0" indent="0">
              <a:buFont typeface="Wingdings" pitchFamily="2" charset="2"/>
              <a:buNone/>
              <a:defRPr sz="2048" b="0">
                <a:solidFill>
                  <a:schemeClr val="tx1"/>
                </a:solidFill>
                <a:latin typeface="Bankinter" panose="02020500000000000000" pitchFamily="18" charset="0"/>
              </a:defRPr>
            </a:lvl1pPr>
          </a:lstStyle>
          <a:p>
            <a:r>
              <a:rPr lang="en-US" dirty="0"/>
              <a:t>Click to edit Master subtitle style</a:t>
            </a:r>
          </a:p>
        </p:txBody>
      </p:sp>
      <p:pic>
        <p:nvPicPr>
          <p:cNvPr id="5" name="Picture 4" descr="A picture containing plate&#10;&#10;Description automatically generated">
            <a:extLst>
              <a:ext uri="{FF2B5EF4-FFF2-40B4-BE49-F238E27FC236}">
                <a16:creationId xmlns:a16="http://schemas.microsoft.com/office/drawing/2014/main" id="{6351055D-352D-4E01-B2B3-49BBBFC740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2689" y="3100453"/>
            <a:ext cx="1609966" cy="37872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
        <p:nvSpPr>
          <p:cNvPr id="7" name="Rectangle 10"/>
          <p:cNvSpPr>
            <a:spLocks noGrp="1" noChangeArrowheads="1"/>
          </p:cNvSpPr>
          <p:nvPr>
            <p:ph type="ctrTitle"/>
          </p:nvPr>
        </p:nvSpPr>
        <p:spPr>
          <a:xfrm>
            <a:off x="946789" y="2826703"/>
            <a:ext cx="8590376" cy="441061"/>
          </a:xfrm>
          <a:prstGeom prst="rect">
            <a:avLst/>
          </a:prstGeom>
        </p:spPr>
        <p:txBody>
          <a:bodyPr anchor="b"/>
          <a:lstStyle>
            <a:lvl1pPr>
              <a:defRPr sz="2866" b="0">
                <a:solidFill>
                  <a:srgbClr val="F56600"/>
                </a:solidFill>
                <a:latin typeface="Bankinter" panose="02020500000000000000" pitchFamily="18" charset="0"/>
              </a:defRPr>
            </a:lvl1pPr>
          </a:lstStyle>
          <a:p>
            <a:r>
              <a:rPr lang="en-US"/>
              <a:t>Click to edit Master title style</a:t>
            </a:r>
            <a:endParaRPr lang="en-US" dirty="0"/>
          </a:p>
        </p:txBody>
      </p:sp>
      <p:sp>
        <p:nvSpPr>
          <p:cNvPr id="8" name="Rectangle 24"/>
          <p:cNvSpPr>
            <a:spLocks noGrp="1" noChangeArrowheads="1"/>
          </p:cNvSpPr>
          <p:nvPr>
            <p:ph type="subTitle" sz="quarter" idx="1"/>
          </p:nvPr>
        </p:nvSpPr>
        <p:spPr>
          <a:xfrm>
            <a:off x="947139" y="3350598"/>
            <a:ext cx="8579260" cy="315044"/>
          </a:xfrm>
          <a:prstGeom prst="rect">
            <a:avLst/>
          </a:prstGeom>
        </p:spPr>
        <p:txBody>
          <a:bodyPr/>
          <a:lstStyle>
            <a:lvl1pPr marL="0" indent="0">
              <a:buFont typeface="Wingdings" pitchFamily="2" charset="2"/>
              <a:buNone/>
              <a:defRPr sz="2048" b="0">
                <a:solidFill>
                  <a:schemeClr val="tx1"/>
                </a:solidFill>
                <a:latin typeface="Bankinter" panose="02020500000000000000" pitchFamily="18" charset="0"/>
              </a:defRPr>
            </a:lvl1pPr>
          </a:lstStyle>
          <a:p>
            <a:r>
              <a:rPr lang="en-US" dirty="0"/>
              <a:t>Click to edit Master subtitle style</a:t>
            </a:r>
          </a:p>
        </p:txBody>
      </p:sp>
      <p:pic>
        <p:nvPicPr>
          <p:cNvPr id="5" name="Picture 4" descr="A picture containing plate&#10;&#10;Description automatically generated">
            <a:extLst>
              <a:ext uri="{FF2B5EF4-FFF2-40B4-BE49-F238E27FC236}">
                <a16:creationId xmlns:a16="http://schemas.microsoft.com/office/drawing/2014/main" id="{2F2A9462-C2FA-43E5-BC7B-348286413A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85" y="6244125"/>
            <a:ext cx="1609966" cy="37872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5" name="Rectangle 10"/>
          <p:cNvSpPr>
            <a:spLocks noGrp="1" noChangeArrowheads="1"/>
          </p:cNvSpPr>
          <p:nvPr>
            <p:ph type="ctrTitle"/>
          </p:nvPr>
        </p:nvSpPr>
        <p:spPr>
          <a:xfrm>
            <a:off x="946789" y="2826703"/>
            <a:ext cx="8590376" cy="441061"/>
          </a:xfrm>
          <a:prstGeom prst="rect">
            <a:avLst/>
          </a:prstGeom>
        </p:spPr>
        <p:txBody>
          <a:bodyPr anchor="b"/>
          <a:lstStyle>
            <a:lvl1pPr>
              <a:defRPr sz="2866" b="0">
                <a:solidFill>
                  <a:srgbClr val="F56600"/>
                </a:solidFill>
                <a:latin typeface="Bankinter" panose="02020500000000000000" pitchFamily="18" charset="0"/>
              </a:defRPr>
            </a:lvl1pPr>
          </a:lstStyle>
          <a:p>
            <a:r>
              <a:rPr lang="en-US" dirty="0"/>
              <a:t>Click to edit Master title style</a:t>
            </a:r>
          </a:p>
        </p:txBody>
      </p:sp>
      <p:sp>
        <p:nvSpPr>
          <p:cNvPr id="6" name="Rectangle 24"/>
          <p:cNvSpPr>
            <a:spLocks noGrp="1" noChangeArrowheads="1"/>
          </p:cNvSpPr>
          <p:nvPr>
            <p:ph type="subTitle" sz="quarter" idx="1"/>
          </p:nvPr>
        </p:nvSpPr>
        <p:spPr>
          <a:xfrm>
            <a:off x="947139" y="3359208"/>
            <a:ext cx="8579260" cy="315044"/>
          </a:xfrm>
          <a:prstGeom prst="rect">
            <a:avLst/>
          </a:prstGeom>
        </p:spPr>
        <p:txBody>
          <a:bodyPr/>
          <a:lstStyle>
            <a:lvl1pPr marL="0" indent="0">
              <a:buFont typeface="Wingdings" pitchFamily="2" charset="2"/>
              <a:buNone/>
              <a:defRPr sz="2048" b="0">
                <a:solidFill>
                  <a:schemeClr val="tx1"/>
                </a:solidFill>
                <a:latin typeface="Bankinter" panose="02020500000000000000" pitchFamily="18" charset="0"/>
              </a:defRPr>
            </a:lvl1pPr>
          </a:lstStyle>
          <a:p>
            <a:r>
              <a:rPr lang="en-US" dirty="0"/>
              <a:t>Click to edit Master subtitle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951119" y="408341"/>
            <a:ext cx="11003915" cy="441061"/>
          </a:xfrm>
          <a:prstGeom prst="rect">
            <a:avLst/>
          </a:prstGeom>
        </p:spPr>
        <p:txBody>
          <a:bodyPr/>
          <a:lstStyle>
            <a:lvl1pPr>
              <a:defRPr sz="2866" b="0">
                <a:solidFill>
                  <a:srgbClr val="F56600"/>
                </a:solidFill>
                <a:latin typeface="Bankinter" panose="02020500000000000000" pitchFamily="18" charset="0"/>
              </a:defRPr>
            </a:lvl1pPr>
          </a:lstStyle>
          <a:p>
            <a:r>
              <a:rPr lang="en-US" dirty="0"/>
              <a:t>Click to edit Master title style</a:t>
            </a:r>
          </a:p>
        </p:txBody>
      </p:sp>
      <p:sp>
        <p:nvSpPr>
          <p:cNvPr id="6" name="Content Placeholder 2"/>
          <p:cNvSpPr>
            <a:spLocks noGrp="1"/>
          </p:cNvSpPr>
          <p:nvPr>
            <p:ph idx="1"/>
          </p:nvPr>
        </p:nvSpPr>
        <p:spPr>
          <a:xfrm>
            <a:off x="961951" y="1121887"/>
            <a:ext cx="10923754" cy="2205304"/>
          </a:xfrm>
          <a:prstGeom prst="rect">
            <a:avLst/>
          </a:prstGeom>
        </p:spPr>
        <p:txBody>
          <a:bodyPr/>
          <a:lstStyle>
            <a:lvl1pPr>
              <a:defRPr sz="2048">
                <a:latin typeface="Bankinter" panose="02020500000000000000" pitchFamily="18" charset="0"/>
              </a:defRPr>
            </a:lvl1pPr>
            <a:lvl2pPr>
              <a:defRPr sz="2048">
                <a:latin typeface="Bankinter" panose="02020500000000000000" pitchFamily="18" charset="0"/>
              </a:defRPr>
            </a:lvl2pPr>
            <a:lvl3pPr marL="585001" indent="-351001">
              <a:defRPr sz="2048">
                <a:latin typeface="Bankinter" panose="02020500000000000000" pitchFamily="18" charset="0"/>
              </a:defRPr>
            </a:lvl3pPr>
            <a:lvl4pPr marL="882378" indent="-297376">
              <a:defRPr sz="2048">
                <a:latin typeface="Bankinter" panose="02020500000000000000" pitchFamily="18" charset="0"/>
              </a:defRPr>
            </a:lvl4pPr>
            <a:lvl5pPr marL="1233379" indent="-351001">
              <a:defRPr sz="2048">
                <a:latin typeface="Bankinter" panose="02020500000000000000"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text page">
    <p:spTree>
      <p:nvGrpSpPr>
        <p:cNvPr id="1" name=""/>
        <p:cNvGrpSpPr/>
        <p:nvPr/>
      </p:nvGrpSpPr>
      <p:grpSpPr>
        <a:xfrm>
          <a:off x="0" y="0"/>
          <a:ext cx="0" cy="0"/>
          <a:chOff x="0" y="0"/>
          <a:chExt cx="0" cy="0"/>
        </a:xfrm>
      </p:grpSpPr>
      <p:sp>
        <p:nvSpPr>
          <p:cNvPr id="6" name="Content Placeholder 2"/>
          <p:cNvSpPr>
            <a:spLocks noGrp="1"/>
          </p:cNvSpPr>
          <p:nvPr>
            <p:ph idx="1"/>
          </p:nvPr>
        </p:nvSpPr>
        <p:spPr>
          <a:xfrm>
            <a:off x="951117" y="1121888"/>
            <a:ext cx="10923754" cy="1984774"/>
          </a:xfrm>
          <a:prstGeom prst="rect">
            <a:avLst/>
          </a:prstGeom>
        </p:spPr>
        <p:txBody>
          <a:bodyPr/>
          <a:lstStyle>
            <a:lvl1pPr marL="349376" indent="-349376">
              <a:lnSpc>
                <a:spcPct val="100000"/>
              </a:lnSpc>
              <a:spcBef>
                <a:spcPts val="921"/>
              </a:spcBef>
              <a:buClrTx/>
              <a:buFont typeface="+mj-lt"/>
              <a:buAutoNum type="arabicPeriod"/>
              <a:defRPr sz="2048">
                <a:solidFill>
                  <a:schemeClr val="tx1"/>
                </a:solidFill>
                <a:latin typeface="Bankinter" panose="02020500000000000000" pitchFamily="18" charset="0"/>
              </a:defRPr>
            </a:lvl1pPr>
            <a:lvl2pPr marL="698753" indent="-349376">
              <a:lnSpc>
                <a:spcPct val="100000"/>
              </a:lnSpc>
              <a:spcBef>
                <a:spcPts val="921"/>
              </a:spcBef>
              <a:buFont typeface="+mj-lt"/>
              <a:buAutoNum type="alphaLcPeriod"/>
              <a:defRPr sz="2048">
                <a:latin typeface="Bankinter" panose="02020500000000000000" pitchFamily="18" charset="0"/>
              </a:defRPr>
            </a:lvl2pPr>
            <a:lvl3pPr marL="1049753" indent="-341251">
              <a:lnSpc>
                <a:spcPct val="100000"/>
              </a:lnSpc>
              <a:spcBef>
                <a:spcPts val="921"/>
              </a:spcBef>
              <a:defRPr sz="2048">
                <a:latin typeface="Bankinter" panose="02020500000000000000" pitchFamily="18" charset="0"/>
              </a:defRPr>
            </a:lvl3pPr>
            <a:lvl4pPr marL="1173253" indent="-237250">
              <a:lnSpc>
                <a:spcPct val="100000"/>
              </a:lnSpc>
              <a:spcBef>
                <a:spcPts val="921"/>
              </a:spcBef>
              <a:defRPr sz="1843">
                <a:latin typeface="Bankinter" panose="02020500000000000000" pitchFamily="18" charset="0"/>
              </a:defRPr>
            </a:lvl4pPr>
            <a:lvl5pPr marL="1460879" indent="-287626">
              <a:lnSpc>
                <a:spcPct val="100000"/>
              </a:lnSpc>
              <a:spcBef>
                <a:spcPts val="921"/>
              </a:spcBef>
              <a:defRPr sz="1843">
                <a:latin typeface="Bankinter" panose="02020500000000000000"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951119" y="408341"/>
            <a:ext cx="11003915" cy="441061"/>
          </a:xfrm>
          <a:prstGeom prst="rect">
            <a:avLst/>
          </a:prstGeom>
        </p:spPr>
        <p:txBody>
          <a:bodyPr/>
          <a:lstStyle>
            <a:lvl1pPr>
              <a:defRPr sz="2866" b="0">
                <a:solidFill>
                  <a:srgbClr val="F56600"/>
                </a:solidFill>
                <a:latin typeface="Bankinter" panose="02020500000000000000" pitchFamily="18" charset="0"/>
              </a:defRPr>
            </a:lvl1pPr>
          </a:lstStyle>
          <a:p>
            <a:r>
              <a:rPr lang="en-US" dirty="0"/>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text_Right picture">
    <p:spTree>
      <p:nvGrpSpPr>
        <p:cNvPr id="1" name=""/>
        <p:cNvGrpSpPr/>
        <p:nvPr/>
      </p:nvGrpSpPr>
      <p:grpSpPr>
        <a:xfrm>
          <a:off x="0" y="0"/>
          <a:ext cx="0" cy="0"/>
          <a:chOff x="0" y="0"/>
          <a:chExt cx="0" cy="0"/>
        </a:xfrm>
      </p:grpSpPr>
      <p:sp>
        <p:nvSpPr>
          <p:cNvPr id="6" name="Title 1"/>
          <p:cNvSpPr>
            <a:spLocks noGrp="1"/>
          </p:cNvSpPr>
          <p:nvPr>
            <p:ph type="title"/>
          </p:nvPr>
        </p:nvSpPr>
        <p:spPr>
          <a:xfrm>
            <a:off x="951954" y="408341"/>
            <a:ext cx="11003416" cy="441061"/>
          </a:xfrm>
          <a:prstGeom prst="rect">
            <a:avLst/>
          </a:prstGeom>
        </p:spPr>
        <p:txBody>
          <a:bodyPr/>
          <a:lstStyle>
            <a:lvl1pPr>
              <a:defRPr sz="2866">
                <a:solidFill>
                  <a:srgbClr val="F56600"/>
                </a:solidFill>
                <a:latin typeface="Bankinter" panose="02020500000000000000" pitchFamily="18" charset="0"/>
              </a:defRPr>
            </a:lvl1pPr>
          </a:lstStyle>
          <a:p>
            <a:r>
              <a:rPr lang="en-US" dirty="0"/>
              <a:t>Click to edit Master title style</a:t>
            </a:r>
          </a:p>
        </p:txBody>
      </p:sp>
      <p:sp>
        <p:nvSpPr>
          <p:cNvPr id="7" name="Content Placeholder 2"/>
          <p:cNvSpPr>
            <a:spLocks noGrp="1"/>
          </p:cNvSpPr>
          <p:nvPr>
            <p:ph sz="half" idx="1"/>
          </p:nvPr>
        </p:nvSpPr>
        <p:spPr>
          <a:xfrm>
            <a:off x="951954" y="1132243"/>
            <a:ext cx="5357883" cy="1575218"/>
          </a:xfrm>
          <a:prstGeom prst="rect">
            <a:avLst/>
          </a:prstGeom>
        </p:spPr>
        <p:txBody>
          <a:bodyPr/>
          <a:lstStyle>
            <a:lvl1pPr>
              <a:lnSpc>
                <a:spcPct val="100000"/>
              </a:lnSpc>
              <a:spcBef>
                <a:spcPts val="921"/>
              </a:spcBef>
              <a:defRPr sz="1433">
                <a:latin typeface="Bankinter" panose="02020500000000000000" pitchFamily="18" charset="0"/>
              </a:defRPr>
            </a:lvl1pPr>
            <a:lvl2pPr marL="180376" indent="-180376">
              <a:lnSpc>
                <a:spcPct val="100000"/>
              </a:lnSpc>
              <a:spcBef>
                <a:spcPts val="921"/>
              </a:spcBef>
              <a:buClr>
                <a:schemeClr val="tx1"/>
              </a:buClr>
              <a:buFont typeface="Wingdings" pitchFamily="2" charset="2"/>
              <a:buChar char=""/>
              <a:defRPr sz="1433">
                <a:latin typeface="Bankinter" panose="02020500000000000000" pitchFamily="18" charset="0"/>
              </a:defRPr>
            </a:lvl2pPr>
            <a:lvl3pPr marL="414377" indent="-234000">
              <a:lnSpc>
                <a:spcPct val="100000"/>
              </a:lnSpc>
              <a:spcBef>
                <a:spcPts val="921"/>
              </a:spcBef>
              <a:defRPr sz="1433">
                <a:latin typeface="Bankinter" panose="02020500000000000000" pitchFamily="18" charset="0"/>
              </a:defRPr>
            </a:lvl3pPr>
            <a:lvl4pPr marL="648377" indent="-234000">
              <a:lnSpc>
                <a:spcPct val="100000"/>
              </a:lnSpc>
              <a:spcBef>
                <a:spcPts val="921"/>
              </a:spcBef>
              <a:defRPr sz="1433">
                <a:latin typeface="Bankinter" panose="02020500000000000000" pitchFamily="18" charset="0"/>
              </a:defRPr>
            </a:lvl4pPr>
            <a:lvl5pPr marL="882378" indent="-234000">
              <a:lnSpc>
                <a:spcPct val="100000"/>
              </a:lnSpc>
              <a:spcBef>
                <a:spcPts val="921"/>
              </a:spcBef>
              <a:defRPr sz="1433">
                <a:latin typeface="Bankinter" panose="02020500000000000000" pitchFamily="18" charset="0"/>
              </a:defRPr>
            </a:lvl5pPr>
            <a:lvl6pPr>
              <a:defRPr sz="1843"/>
            </a:lvl6pPr>
            <a:lvl7pPr>
              <a:defRPr sz="1843"/>
            </a:lvl7pPr>
            <a:lvl8pPr>
              <a:defRPr sz="1843"/>
            </a:lvl8pPr>
            <a:lvl9pPr>
              <a:defRPr sz="1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7"/>
          <p:cNvSpPr>
            <a:spLocks noGrp="1"/>
          </p:cNvSpPr>
          <p:nvPr>
            <p:ph type="pic" sz="quarter" idx="10"/>
          </p:nvPr>
        </p:nvSpPr>
        <p:spPr>
          <a:xfrm>
            <a:off x="6526450" y="1132245"/>
            <a:ext cx="5334050" cy="4905823"/>
          </a:xfrm>
          <a:prstGeom prst="rect">
            <a:avLst/>
          </a:prstGeom>
        </p:spPr>
        <p:txBody>
          <a:bodyPr>
            <a:noAutofit/>
          </a:bodyPr>
          <a:lstStyle>
            <a:lvl1pPr>
              <a:defRPr>
                <a:latin typeface="Bankinter" panose="02020500000000000000" pitchFamily="18" charset="0"/>
              </a:defRPr>
            </a:lvl1pPr>
          </a:lstStyle>
          <a:p>
            <a:pPr lvl="0"/>
            <a:r>
              <a:rPr lang="en-US" noProof="0"/>
              <a:t>Click icon to add picture</a:t>
            </a:r>
            <a:endParaRPr lang="en-US"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Left text_Chart">
    <p:spTree>
      <p:nvGrpSpPr>
        <p:cNvPr id="1" name=""/>
        <p:cNvGrpSpPr/>
        <p:nvPr/>
      </p:nvGrpSpPr>
      <p:grpSpPr>
        <a:xfrm>
          <a:off x="0" y="0"/>
          <a:ext cx="0" cy="0"/>
          <a:chOff x="0" y="0"/>
          <a:chExt cx="0" cy="0"/>
        </a:xfrm>
      </p:grpSpPr>
      <p:sp>
        <p:nvSpPr>
          <p:cNvPr id="5" name="Title 1"/>
          <p:cNvSpPr>
            <a:spLocks noGrp="1"/>
          </p:cNvSpPr>
          <p:nvPr>
            <p:ph type="title"/>
          </p:nvPr>
        </p:nvSpPr>
        <p:spPr>
          <a:xfrm>
            <a:off x="951954" y="408341"/>
            <a:ext cx="11003416" cy="441061"/>
          </a:xfrm>
          <a:prstGeom prst="rect">
            <a:avLst/>
          </a:prstGeom>
        </p:spPr>
        <p:txBody>
          <a:bodyPr/>
          <a:lstStyle>
            <a:lvl1pPr>
              <a:defRPr sz="2866">
                <a:solidFill>
                  <a:srgbClr val="F56600"/>
                </a:solidFill>
                <a:latin typeface="Bankinter" panose="02020500000000000000" pitchFamily="18" charset="0"/>
              </a:defRPr>
            </a:lvl1pPr>
          </a:lstStyle>
          <a:p>
            <a:r>
              <a:rPr lang="en-US"/>
              <a:t>Click to edit Master title style</a:t>
            </a:r>
          </a:p>
        </p:txBody>
      </p:sp>
      <p:sp>
        <p:nvSpPr>
          <p:cNvPr id="6" name="Content Placeholder 2"/>
          <p:cNvSpPr>
            <a:spLocks noGrp="1"/>
          </p:cNvSpPr>
          <p:nvPr>
            <p:ph sz="half" idx="1"/>
          </p:nvPr>
        </p:nvSpPr>
        <p:spPr>
          <a:xfrm>
            <a:off x="951954" y="1132243"/>
            <a:ext cx="5357883" cy="1575218"/>
          </a:xfrm>
          <a:prstGeom prst="rect">
            <a:avLst/>
          </a:prstGeom>
          <a:noFill/>
          <a:ln w="9525" algn="ctr">
            <a:noFill/>
            <a:miter lim="800000"/>
            <a:headEnd/>
            <a:tailEnd/>
          </a:ln>
        </p:spPr>
        <p:txBody>
          <a:bodyPr/>
          <a:lstStyle>
            <a:lvl1pPr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1pPr>
            <a:lvl2pPr marL="180376" indent="-180376" algn="l" rtl="0" eaLnBrk="1" fontAlgn="base" hangingPunct="1">
              <a:lnSpc>
                <a:spcPct val="100000"/>
              </a:lnSpc>
              <a:spcBef>
                <a:spcPts val="921"/>
              </a:spcBef>
              <a:spcAft>
                <a:spcPct val="0"/>
              </a:spcAft>
              <a:buClr>
                <a:schemeClr val="tx1"/>
              </a:buClr>
              <a:buFont typeface="Wingdings" pitchFamily="2" charset="2"/>
              <a:buChar char=""/>
              <a:defRPr lang="en-US" sz="1433" dirty="0" smtClean="0">
                <a:solidFill>
                  <a:schemeClr val="tx1"/>
                </a:solidFill>
                <a:latin typeface="Bankinter" panose="02020500000000000000" pitchFamily="18" charset="0"/>
                <a:ea typeface="+mn-ea"/>
                <a:cs typeface="+mn-cs"/>
              </a:defRPr>
            </a:lvl2pPr>
            <a:lvl3pPr marL="414377" indent="-234000"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3pPr>
            <a:lvl4pPr marL="585001" indent="-170626" algn="l" rtl="0" eaLnBrk="1" fontAlgn="base" hangingPunct="1">
              <a:lnSpc>
                <a:spcPct val="100000"/>
              </a:lnSpc>
              <a:spcBef>
                <a:spcPts val="921"/>
              </a:spcBef>
              <a:spcAft>
                <a:spcPct val="0"/>
              </a:spcAft>
              <a:defRPr lang="en-US" sz="1433" dirty="0" smtClean="0">
                <a:solidFill>
                  <a:schemeClr val="tx1"/>
                </a:solidFill>
                <a:latin typeface="Bankinter" panose="02020500000000000000" pitchFamily="18" charset="0"/>
                <a:ea typeface="+mn-ea"/>
                <a:cs typeface="+mn-cs"/>
              </a:defRPr>
            </a:lvl4pPr>
            <a:lvl5pPr marL="765377" indent="-180376" algn="l" rtl="0" eaLnBrk="1" fontAlgn="base" hangingPunct="1">
              <a:lnSpc>
                <a:spcPct val="100000"/>
              </a:lnSpc>
              <a:spcBef>
                <a:spcPts val="921"/>
              </a:spcBef>
              <a:spcAft>
                <a:spcPct val="0"/>
              </a:spcAft>
              <a:defRPr lang="en-US" sz="1433" dirty="0">
                <a:solidFill>
                  <a:schemeClr val="tx1"/>
                </a:solidFill>
                <a:latin typeface="Bankinter" panose="02020500000000000000" pitchFamily="18" charset="0"/>
                <a:ea typeface="+mn-ea"/>
                <a:cs typeface="+mn-cs"/>
              </a:defRPr>
            </a:lvl5pPr>
            <a:lvl6pPr>
              <a:defRPr sz="1843"/>
            </a:lvl6pPr>
            <a:lvl7pPr>
              <a:defRPr sz="1843"/>
            </a:lvl7pPr>
            <a:lvl8pPr>
              <a:defRPr sz="1843"/>
            </a:lvl8pPr>
            <a:lvl9pPr>
              <a:defRPr sz="18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Footer Placeholder 10"/>
          <p:cNvSpPr txBox="1">
            <a:spLocks noGrp="1"/>
          </p:cNvSpPr>
          <p:nvPr userDrawn="1"/>
        </p:nvSpPr>
        <p:spPr bwMode="auto">
          <a:xfrm>
            <a:off x="6955091" y="6538889"/>
            <a:ext cx="4738164" cy="126060"/>
          </a:xfrm>
          <a:prstGeom prst="rect">
            <a:avLst/>
          </a:prstGeom>
          <a:noFill/>
          <a:ln w="9525" algn="ctr">
            <a:noFill/>
            <a:miter lim="800000"/>
            <a:headEnd/>
            <a:tailEnd/>
          </a:ln>
        </p:spPr>
        <p:txBody>
          <a:bodyPr wrap="square" lIns="0" tIns="0" rIns="0" bIns="0" anchor="b">
            <a:spAutoFit/>
          </a:bodyPr>
          <a:lstStyle/>
          <a:p>
            <a:pPr algn="r" eaLnBrk="1" hangingPunct="1">
              <a:spcBef>
                <a:spcPct val="50000"/>
              </a:spcBef>
              <a:defRPr/>
            </a:pPr>
            <a:fld id="{A06107A4-D904-4F24-B5F9-B83ECE216FBF}" type="slidenum">
              <a:rPr lang="en-US" altLang="en-US" sz="819" b="0">
                <a:solidFill>
                  <a:srgbClr val="63544A"/>
                </a:solidFill>
                <a:latin typeface="Bankinter Sans" pitchFamily="2" charset="0"/>
              </a:rPr>
              <a:pPr algn="r" eaLnBrk="1" hangingPunct="1">
                <a:spcBef>
                  <a:spcPct val="50000"/>
                </a:spcBef>
                <a:defRPr/>
              </a:pPr>
              <a:t>‹#›</a:t>
            </a:fld>
            <a:r>
              <a:rPr lang="en-US" altLang="en-US" sz="819" b="0" dirty="0">
                <a:solidFill>
                  <a:srgbClr val="63544A"/>
                </a:solidFill>
                <a:latin typeface="Bankinter Sans" pitchFamily="2" charset="0"/>
              </a:rPr>
              <a:t> de 21 |   Update Trimestral </a:t>
            </a:r>
            <a:r>
              <a:rPr lang="pt-PT" altLang="en-US" sz="819" b="0" dirty="0">
                <a:solidFill>
                  <a:srgbClr val="63544A"/>
                </a:solidFill>
                <a:latin typeface="Bankinter Sans" pitchFamily="2" charset="0"/>
              </a:rPr>
              <a:t>– Fundos PPR BKGA</a:t>
            </a:r>
            <a:r>
              <a:rPr lang="en-GB" altLang="en-US" sz="819" b="0" dirty="0">
                <a:solidFill>
                  <a:srgbClr val="63544A"/>
                </a:solidFill>
                <a:latin typeface="Bankinter Sans" pitchFamily="2" charset="0"/>
              </a:rPr>
              <a:t>|  </a:t>
            </a:r>
            <a:r>
              <a:rPr lang="en-GB" altLang="en-US" sz="819" b="0" dirty="0" err="1">
                <a:solidFill>
                  <a:srgbClr val="63544A"/>
                </a:solidFill>
                <a:latin typeface="Bankinter Sans" pitchFamily="2" charset="0"/>
              </a:rPr>
              <a:t>julho</a:t>
            </a:r>
            <a:r>
              <a:rPr lang="en-GB" altLang="en-US" sz="819" b="0" dirty="0">
                <a:solidFill>
                  <a:srgbClr val="63544A"/>
                </a:solidFill>
                <a:latin typeface="Bankinter Sans" pitchFamily="2" charset="0"/>
              </a:rPr>
              <a:t> 2021</a:t>
            </a:r>
          </a:p>
        </p:txBody>
      </p:sp>
      <p:pic>
        <p:nvPicPr>
          <p:cNvPr id="2" name="Picture 1">
            <a:extLst>
              <a:ext uri="{FF2B5EF4-FFF2-40B4-BE49-F238E27FC236}">
                <a16:creationId xmlns:a16="http://schemas.microsoft.com/office/drawing/2014/main" id="{039B87A0-71E0-4BE3-A191-0D16B533C307}"/>
              </a:ext>
            </a:extLst>
          </p:cNvPr>
          <p:cNvPicPr>
            <a:picLocks noChangeAspect="1"/>
          </p:cNvPicPr>
          <p:nvPr userDrawn="1"/>
        </p:nvPicPr>
        <p:blipFill>
          <a:blip r:embed="rId19"/>
          <a:stretch>
            <a:fillRect/>
          </a:stretch>
        </p:blipFill>
        <p:spPr>
          <a:xfrm>
            <a:off x="10172704" y="391882"/>
            <a:ext cx="1371599" cy="514350"/>
          </a:xfrm>
          <a:prstGeom prst="rect">
            <a:avLst/>
          </a:prstGeom>
        </p:spPr>
      </p:pic>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 id="2147484163" r:id="rId15"/>
    <p:sldLayoutId id="2147484164" r:id="rId16"/>
    <p:sldLayoutId id="2147484169" r:id="rId17"/>
  </p:sldLayoutIdLst>
  <p:hf hdr="0" dt="0"/>
  <p:txStyles>
    <p:titleStyle>
      <a:lvl1pPr algn="l" rtl="0" eaLnBrk="0" fontAlgn="base" hangingPunct="0">
        <a:spcBef>
          <a:spcPct val="0"/>
        </a:spcBef>
        <a:spcAft>
          <a:spcPct val="0"/>
        </a:spcAft>
        <a:defRPr sz="3071">
          <a:solidFill>
            <a:srgbClr val="F56600"/>
          </a:solidFill>
          <a:latin typeface="Bankinter" panose="02020500000000000000" pitchFamily="18" charset="0"/>
          <a:ea typeface="+mj-ea"/>
          <a:cs typeface="+mj-cs"/>
        </a:defRPr>
      </a:lvl1pPr>
      <a:lvl2pPr algn="l" rtl="0" eaLnBrk="0" fontAlgn="base" hangingPunct="0">
        <a:spcBef>
          <a:spcPct val="0"/>
        </a:spcBef>
        <a:spcAft>
          <a:spcPct val="0"/>
        </a:spcAft>
        <a:defRPr sz="3071">
          <a:solidFill>
            <a:srgbClr val="F56600"/>
          </a:solidFill>
          <a:latin typeface="Bankinter" panose="02020500000000000000" pitchFamily="18" charset="0"/>
        </a:defRPr>
      </a:lvl2pPr>
      <a:lvl3pPr algn="l" rtl="0" eaLnBrk="0" fontAlgn="base" hangingPunct="0">
        <a:spcBef>
          <a:spcPct val="0"/>
        </a:spcBef>
        <a:spcAft>
          <a:spcPct val="0"/>
        </a:spcAft>
        <a:defRPr sz="3071">
          <a:solidFill>
            <a:srgbClr val="F56600"/>
          </a:solidFill>
          <a:latin typeface="Bankinter" panose="02020500000000000000" pitchFamily="18" charset="0"/>
        </a:defRPr>
      </a:lvl3pPr>
      <a:lvl4pPr algn="l" rtl="0" eaLnBrk="0" fontAlgn="base" hangingPunct="0">
        <a:spcBef>
          <a:spcPct val="0"/>
        </a:spcBef>
        <a:spcAft>
          <a:spcPct val="0"/>
        </a:spcAft>
        <a:defRPr sz="3071">
          <a:solidFill>
            <a:srgbClr val="F56600"/>
          </a:solidFill>
          <a:latin typeface="Bankinter" panose="02020500000000000000" pitchFamily="18" charset="0"/>
        </a:defRPr>
      </a:lvl4pPr>
      <a:lvl5pPr algn="l" rtl="0" eaLnBrk="0" fontAlgn="base" hangingPunct="0">
        <a:spcBef>
          <a:spcPct val="0"/>
        </a:spcBef>
        <a:spcAft>
          <a:spcPct val="0"/>
        </a:spcAft>
        <a:defRPr sz="3071">
          <a:solidFill>
            <a:srgbClr val="F56600"/>
          </a:solidFill>
          <a:latin typeface="Bankinter" panose="02020500000000000000" pitchFamily="18" charset="0"/>
        </a:defRPr>
      </a:lvl5pPr>
      <a:lvl6pPr marL="468001" algn="l" rtl="0" eaLnBrk="1" fontAlgn="base" hangingPunct="1">
        <a:spcBef>
          <a:spcPct val="0"/>
        </a:spcBef>
        <a:spcAft>
          <a:spcPct val="0"/>
        </a:spcAft>
        <a:defRPr sz="3685">
          <a:solidFill>
            <a:schemeClr val="tx2"/>
          </a:solidFill>
          <a:latin typeface="Arial" pitchFamily="34" charset="0"/>
        </a:defRPr>
      </a:lvl6pPr>
      <a:lvl7pPr marL="936004" algn="l" rtl="0" eaLnBrk="1" fontAlgn="base" hangingPunct="1">
        <a:spcBef>
          <a:spcPct val="0"/>
        </a:spcBef>
        <a:spcAft>
          <a:spcPct val="0"/>
        </a:spcAft>
        <a:defRPr sz="3685">
          <a:solidFill>
            <a:schemeClr val="tx2"/>
          </a:solidFill>
          <a:latin typeface="Arial" pitchFamily="34" charset="0"/>
        </a:defRPr>
      </a:lvl7pPr>
      <a:lvl8pPr marL="1404004" algn="l" rtl="0" eaLnBrk="1" fontAlgn="base" hangingPunct="1">
        <a:spcBef>
          <a:spcPct val="0"/>
        </a:spcBef>
        <a:spcAft>
          <a:spcPct val="0"/>
        </a:spcAft>
        <a:defRPr sz="3685">
          <a:solidFill>
            <a:schemeClr val="tx2"/>
          </a:solidFill>
          <a:latin typeface="Arial" pitchFamily="34" charset="0"/>
        </a:defRPr>
      </a:lvl8pPr>
      <a:lvl9pPr marL="1872006" algn="l" rtl="0" eaLnBrk="1" fontAlgn="base" hangingPunct="1">
        <a:spcBef>
          <a:spcPct val="0"/>
        </a:spcBef>
        <a:spcAft>
          <a:spcPct val="0"/>
        </a:spcAft>
        <a:defRPr sz="3685">
          <a:solidFill>
            <a:schemeClr val="tx2"/>
          </a:solidFill>
          <a:latin typeface="Arial" pitchFamily="34" charset="0"/>
        </a:defRPr>
      </a:lvl9pPr>
    </p:titleStyle>
    <p:bodyStyle>
      <a:lvl1pPr marL="351001" indent="-351001" algn="l" rtl="0" eaLnBrk="0" fontAlgn="base" hangingPunct="0">
        <a:spcBef>
          <a:spcPct val="50000"/>
        </a:spcBef>
        <a:spcAft>
          <a:spcPct val="0"/>
        </a:spcAft>
        <a:buClr>
          <a:schemeClr val="tx2"/>
        </a:buClr>
        <a:buFont typeface="Wingdings" pitchFamily="2" charset="2"/>
        <a:buChar char="•"/>
        <a:defRPr sz="2048">
          <a:solidFill>
            <a:schemeClr val="tx1"/>
          </a:solidFill>
          <a:latin typeface="+mn-lt"/>
          <a:ea typeface="+mn-ea"/>
          <a:cs typeface="+mn-cs"/>
        </a:defRPr>
      </a:lvl1pPr>
      <a:lvl2pPr marL="237250" indent="-237250" algn="l" rtl="0" eaLnBrk="0" fontAlgn="base" hangingPunct="0">
        <a:spcBef>
          <a:spcPct val="50000"/>
        </a:spcBef>
        <a:spcAft>
          <a:spcPct val="0"/>
        </a:spcAft>
        <a:buFont typeface="Wingdings" pitchFamily="2" charset="2"/>
        <a:buChar char=""/>
        <a:defRPr sz="2048">
          <a:solidFill>
            <a:schemeClr val="tx1"/>
          </a:solidFill>
          <a:latin typeface="+mn-lt"/>
        </a:defRPr>
      </a:lvl2pPr>
      <a:lvl3pPr marL="581751" indent="-341251" algn="l" rtl="0" eaLnBrk="0" fontAlgn="base" hangingPunct="0">
        <a:spcBef>
          <a:spcPct val="50000"/>
        </a:spcBef>
        <a:spcAft>
          <a:spcPct val="0"/>
        </a:spcAft>
        <a:buFont typeface="Arial" charset="0"/>
        <a:buChar char="–"/>
        <a:defRPr sz="2048">
          <a:solidFill>
            <a:schemeClr val="tx1"/>
          </a:solidFill>
          <a:latin typeface="+mn-lt"/>
        </a:defRPr>
      </a:lvl3pPr>
      <a:lvl4pPr marL="879129" indent="-297376" algn="l" rtl="0" eaLnBrk="0" fontAlgn="base" hangingPunct="0">
        <a:spcBef>
          <a:spcPct val="50000"/>
        </a:spcBef>
        <a:spcAft>
          <a:spcPct val="0"/>
        </a:spcAft>
        <a:buFont typeface="Wingdings" pitchFamily="2" charset="2"/>
        <a:buChar char=""/>
        <a:defRPr sz="2048">
          <a:solidFill>
            <a:schemeClr val="tx1"/>
          </a:solidFill>
          <a:latin typeface="+mn-lt"/>
        </a:defRPr>
      </a:lvl4pPr>
      <a:lvl5pPr marL="1233379" indent="-354252" algn="l" rtl="0" eaLnBrk="0" fontAlgn="base" hangingPunct="0">
        <a:spcBef>
          <a:spcPct val="50000"/>
        </a:spcBef>
        <a:spcAft>
          <a:spcPct val="0"/>
        </a:spcAft>
        <a:buFont typeface="Arial" charset="0"/>
        <a:buChar char="–"/>
        <a:defRPr sz="2048">
          <a:solidFill>
            <a:schemeClr val="tx1"/>
          </a:solidFill>
          <a:latin typeface="+mn-lt"/>
        </a:defRPr>
      </a:lvl5pPr>
      <a:lvl6pPr marL="2518757" indent="-178751"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6pPr>
      <a:lvl7pPr marL="2986758" indent="-178751"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7pPr>
      <a:lvl8pPr marL="3454760" indent="-178751"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8pPr>
      <a:lvl9pPr marL="3922762" indent="-178751"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9pPr>
    </p:bodyStyle>
    <p:otherStyle>
      <a:defPPr>
        <a:defRPr lang="en-US"/>
      </a:defPPr>
      <a:lvl1pPr marL="0" algn="l" defTabSz="936004" rtl="0" eaLnBrk="1" latinLnBrk="0" hangingPunct="1">
        <a:defRPr sz="1843" kern="1200">
          <a:solidFill>
            <a:schemeClr val="tx1"/>
          </a:solidFill>
          <a:latin typeface="+mn-lt"/>
          <a:ea typeface="+mn-ea"/>
          <a:cs typeface="+mn-cs"/>
        </a:defRPr>
      </a:lvl1pPr>
      <a:lvl2pPr marL="468001" algn="l" defTabSz="936004" rtl="0" eaLnBrk="1" latinLnBrk="0" hangingPunct="1">
        <a:defRPr sz="1843" kern="1200">
          <a:solidFill>
            <a:schemeClr val="tx1"/>
          </a:solidFill>
          <a:latin typeface="+mn-lt"/>
          <a:ea typeface="+mn-ea"/>
          <a:cs typeface="+mn-cs"/>
        </a:defRPr>
      </a:lvl2pPr>
      <a:lvl3pPr marL="936004" algn="l" defTabSz="936004" rtl="0" eaLnBrk="1" latinLnBrk="0" hangingPunct="1">
        <a:defRPr sz="1843" kern="1200">
          <a:solidFill>
            <a:schemeClr val="tx1"/>
          </a:solidFill>
          <a:latin typeface="+mn-lt"/>
          <a:ea typeface="+mn-ea"/>
          <a:cs typeface="+mn-cs"/>
        </a:defRPr>
      </a:lvl3pPr>
      <a:lvl4pPr marL="1404004" algn="l" defTabSz="936004" rtl="0" eaLnBrk="1" latinLnBrk="0" hangingPunct="1">
        <a:defRPr sz="1843" kern="1200">
          <a:solidFill>
            <a:schemeClr val="tx1"/>
          </a:solidFill>
          <a:latin typeface="+mn-lt"/>
          <a:ea typeface="+mn-ea"/>
          <a:cs typeface="+mn-cs"/>
        </a:defRPr>
      </a:lvl4pPr>
      <a:lvl5pPr marL="1872006" algn="l" defTabSz="936004" rtl="0" eaLnBrk="1" latinLnBrk="0" hangingPunct="1">
        <a:defRPr sz="1843" kern="1200">
          <a:solidFill>
            <a:schemeClr val="tx1"/>
          </a:solidFill>
          <a:latin typeface="+mn-lt"/>
          <a:ea typeface="+mn-ea"/>
          <a:cs typeface="+mn-cs"/>
        </a:defRPr>
      </a:lvl5pPr>
      <a:lvl6pPr marL="2340007" algn="l" defTabSz="936004" rtl="0" eaLnBrk="1" latinLnBrk="0" hangingPunct="1">
        <a:defRPr sz="1843" kern="1200">
          <a:solidFill>
            <a:schemeClr val="tx1"/>
          </a:solidFill>
          <a:latin typeface="+mn-lt"/>
          <a:ea typeface="+mn-ea"/>
          <a:cs typeface="+mn-cs"/>
        </a:defRPr>
      </a:lvl6pPr>
      <a:lvl7pPr marL="2808009" algn="l" defTabSz="936004" rtl="0" eaLnBrk="1" latinLnBrk="0" hangingPunct="1">
        <a:defRPr sz="1843" kern="1200">
          <a:solidFill>
            <a:schemeClr val="tx1"/>
          </a:solidFill>
          <a:latin typeface="+mn-lt"/>
          <a:ea typeface="+mn-ea"/>
          <a:cs typeface="+mn-cs"/>
        </a:defRPr>
      </a:lvl7pPr>
      <a:lvl8pPr marL="3276009" algn="l" defTabSz="936004" rtl="0" eaLnBrk="1" latinLnBrk="0" hangingPunct="1">
        <a:defRPr sz="1843" kern="1200">
          <a:solidFill>
            <a:schemeClr val="tx1"/>
          </a:solidFill>
          <a:latin typeface="+mn-lt"/>
          <a:ea typeface="+mn-ea"/>
          <a:cs typeface="+mn-cs"/>
        </a:defRPr>
      </a:lvl8pPr>
      <a:lvl9pPr marL="3744012" algn="l" defTabSz="936004"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pt_ba\DEPT_PT_00069_BKGA\Marketing%20Collateral\DPM%20Perfilada\An&#225;lise%20de%20Desempenho\Desempenho%20Trimestral%20PPRs.xlsx!PPR!%5bDesempenho%20Trimestral%20PPRs.xlsx%5dPPR%20Chart%202-3" TargetMode="External"/><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oleObject" Target="file:///\\pt_ba\DEPT_PT_00069_BKGA\Marketing%20Collateral\DPM%20Perfilada\An&#225;lise%20de%20Desempenho\Desempenho%20Trimestral%20PPRs.xlsx!PPR!%5bDesempenho%20Trimestral%20PPRs.xlsx%5dPPR%20Chart%202-5" TargetMode="External"/><Relationship Id="rId2" Type="http://schemas.openxmlformats.org/officeDocument/2006/relationships/notesSlide" Target="../notesSlides/notesSlide11.xml"/><Relationship Id="rId1" Type="http://schemas.openxmlformats.org/officeDocument/2006/relationships/slideLayout" Target="../slideLayouts/slideLayout16.xml"/><Relationship Id="rId4" Type="http://schemas.openxmlformats.org/officeDocument/2006/relationships/image" Target="../media/image16.emf"/></Relationships>
</file>

<file path=ppt/slides/_rels/slide12.xml.rels><?xml version="1.0" encoding="UTF-8" standalone="yes"?>
<Relationships xmlns="http://schemas.openxmlformats.org/package/2006/relationships"><Relationship Id="rId3" Type="http://schemas.openxmlformats.org/officeDocument/2006/relationships/oleObject" Target="file:///\\pt_ba\DEPT_PT_00069_BKGA\Marketing%20Collateral\DPM%20Perfilada\An&#225;lise%20de%20Desempenho\Desempenho%20Trimestral%20PPRs.xlsx!PPR!%5bDesempenho%20Trimestral%20PPRs.xlsx%5dPPR%20Chart%202-7" TargetMode="External"/><Relationship Id="rId2" Type="http://schemas.openxmlformats.org/officeDocument/2006/relationships/notesSlide" Target="../notesSlides/notesSlide12.xml"/><Relationship Id="rId1" Type="http://schemas.openxmlformats.org/officeDocument/2006/relationships/slideLayout" Target="../slideLayouts/slideLayout16.xml"/><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3" Type="http://schemas.openxmlformats.org/officeDocument/2006/relationships/oleObject" Target="file:///\\pt_ba\DEPT_PT_00069_BKGA\Marketing%20Collateral\DPM%20Perfilada\An&#225;lise%20de%20Desempenho\Desempenho%20Trimestral%20PPRs.xlsx!PPR!%5bDesempenho%20Trimestral%20PPRs.xlsx%5dPPR%20Chart%202-9" TargetMode="External"/><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18.emf"/></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4.xml"/><Relationship Id="rId1" Type="http://schemas.openxmlformats.org/officeDocument/2006/relationships/slideLayout" Target="../slideLayouts/slideLayout16.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emf"/><Relationship Id="rId2" Type="http://schemas.openxmlformats.org/officeDocument/2006/relationships/notesSlide" Target="../notesSlides/notesSlide17.xml"/><Relationship Id="rId1" Type="http://schemas.openxmlformats.org/officeDocument/2006/relationships/slideLayout" Target="../slideLayouts/slideLayout16.xml"/><Relationship Id="rId6" Type="http://schemas.openxmlformats.org/officeDocument/2006/relationships/image" Target="../media/image24.emf"/><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oleObject" Target="file:///\\pt_ba\DEPT_PT_00069_BKGA\Marketing%20Collateral\DPM%20Perfilada\An&#225;lise%20de%20Desempenho\Desempenho%20Trimestral%20PPRs.xlsx!PPR!%5bDesempenho%20Trimestral%20PPRs.xlsx%5dPPR%20Chart%202-1"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E85EC2-53A6-42F7-97D4-DD2303079609}"/>
              </a:ext>
            </a:extLst>
          </p:cNvPr>
          <p:cNvSpPr/>
          <p:nvPr/>
        </p:nvSpPr>
        <p:spPr bwMode="auto">
          <a:xfrm>
            <a:off x="9347409" y="447691"/>
            <a:ext cx="2654978" cy="2176176"/>
          </a:xfrm>
          <a:prstGeom prst="rect">
            <a:avLst/>
          </a:prstGeom>
          <a:solidFill>
            <a:srgbClr val="B55A00"/>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defTabSz="914427" eaLnBrk="1" hangingPunct="1"/>
            <a:endParaRPr lang="pt-PT" b="0">
              <a:latin typeface="Arial" pitchFamily="34" charset="0"/>
            </a:endParaRPr>
          </a:p>
        </p:txBody>
      </p:sp>
      <p:sp>
        <p:nvSpPr>
          <p:cNvPr id="8" name="3 Rectángulo">
            <a:extLst>
              <a:ext uri="{FF2B5EF4-FFF2-40B4-BE49-F238E27FC236}">
                <a16:creationId xmlns:a16="http://schemas.microsoft.com/office/drawing/2014/main" id="{2B1C1F24-6330-4533-ABC2-EC177FD90AB3}"/>
              </a:ext>
            </a:extLst>
          </p:cNvPr>
          <p:cNvSpPr/>
          <p:nvPr/>
        </p:nvSpPr>
        <p:spPr>
          <a:xfrm>
            <a:off x="9421858" y="447690"/>
            <a:ext cx="2506079" cy="2246769"/>
          </a:xfrm>
          <a:prstGeom prst="rect">
            <a:avLst/>
          </a:prstGeom>
          <a:noFill/>
        </p:spPr>
        <p:txBody>
          <a:bodyPr wrap="square">
            <a:spAutoFit/>
          </a:bodyPr>
          <a:lstStyle/>
          <a:p>
            <a:pPr fontAlgn="auto">
              <a:spcBef>
                <a:spcPts val="0"/>
              </a:spcBef>
              <a:spcAft>
                <a:spcPts val="0"/>
              </a:spcAft>
              <a:defRPr/>
            </a:pPr>
            <a:endParaRPr lang="pt-PT" sz="2800" b="0" kern="0" dirty="0">
              <a:solidFill>
                <a:schemeClr val="bg1"/>
              </a:solidFill>
              <a:effectLst>
                <a:outerShdw blurRad="38100" dist="38100" dir="2700000" algn="tl">
                  <a:srgbClr val="000000">
                    <a:alpha val="43137"/>
                  </a:srgbClr>
                </a:outerShdw>
              </a:effectLst>
              <a:latin typeface="Bankinter Sans" pitchFamily="2" charset="0"/>
            </a:endParaRPr>
          </a:p>
          <a:p>
            <a:pPr fontAlgn="auto">
              <a:spcBef>
                <a:spcPts val="0"/>
              </a:spcBef>
              <a:spcAft>
                <a:spcPts val="0"/>
              </a:spcAft>
              <a:defRPr/>
            </a:pPr>
            <a:r>
              <a:rPr lang="pt-PT" sz="2800" b="0" kern="0" dirty="0" err="1">
                <a:solidFill>
                  <a:schemeClr val="bg1"/>
                </a:solidFill>
                <a:effectLst>
                  <a:outerShdw blurRad="38100" dist="38100" dir="2700000" algn="tl">
                    <a:srgbClr val="000000">
                      <a:alpha val="43137"/>
                    </a:srgbClr>
                  </a:outerShdw>
                </a:effectLst>
                <a:latin typeface="Bankinter Sans" pitchFamily="2" charset="0"/>
              </a:rPr>
              <a:t>Update</a:t>
            </a:r>
            <a:r>
              <a:rPr lang="pt-PT" sz="2800" b="0" kern="0" dirty="0">
                <a:solidFill>
                  <a:schemeClr val="bg1"/>
                </a:solidFill>
                <a:effectLst>
                  <a:outerShdw blurRad="38100" dist="38100" dir="2700000" algn="tl">
                    <a:srgbClr val="000000">
                      <a:alpha val="43137"/>
                    </a:srgbClr>
                  </a:outerShdw>
                </a:effectLst>
                <a:latin typeface="Bankinter Sans" pitchFamily="2" charset="0"/>
              </a:rPr>
              <a:t> Trimestral Fundos PPR</a:t>
            </a:r>
          </a:p>
          <a:p>
            <a:pPr fontAlgn="auto">
              <a:spcBef>
                <a:spcPts val="0"/>
              </a:spcBef>
              <a:spcAft>
                <a:spcPts val="0"/>
              </a:spcAft>
              <a:defRPr/>
            </a:pPr>
            <a:endParaRPr lang="pt-PT" sz="2800" b="0" kern="0" dirty="0">
              <a:solidFill>
                <a:schemeClr val="bg1"/>
              </a:solidFill>
              <a:effectLst>
                <a:outerShdw blurRad="38100" dist="38100" dir="2700000" algn="tl">
                  <a:srgbClr val="000000">
                    <a:alpha val="43137"/>
                  </a:srgbClr>
                </a:outerShdw>
              </a:effectLst>
              <a:latin typeface="Bankinter Sans" pitchFamily="2" charset="0"/>
            </a:endParaRPr>
          </a:p>
        </p:txBody>
      </p:sp>
      <p:sp>
        <p:nvSpPr>
          <p:cNvPr id="9" name="TextBox 8">
            <a:extLst>
              <a:ext uri="{FF2B5EF4-FFF2-40B4-BE49-F238E27FC236}">
                <a16:creationId xmlns:a16="http://schemas.microsoft.com/office/drawing/2014/main" id="{B5FFF5DE-86CC-4616-A8EC-65628FEFE8E6}"/>
              </a:ext>
            </a:extLst>
          </p:cNvPr>
          <p:cNvSpPr txBox="1"/>
          <p:nvPr/>
        </p:nvSpPr>
        <p:spPr>
          <a:xfrm>
            <a:off x="9955826" y="6539961"/>
            <a:ext cx="2095510" cy="215444"/>
          </a:xfrm>
          <a:prstGeom prst="rect">
            <a:avLst/>
          </a:prstGeom>
          <a:noFill/>
        </p:spPr>
        <p:txBody>
          <a:bodyPr wrap="square" lIns="0" tIns="0" rIns="0" bIns="0" anchor="ctr">
            <a:spAutoFit/>
          </a:bodyPr>
          <a:lstStyle/>
          <a:p>
            <a:pPr algn="r">
              <a:defRPr/>
            </a:pPr>
            <a:r>
              <a:rPr lang="pt-PT" sz="1400" b="0" kern="0" dirty="0">
                <a:solidFill>
                  <a:schemeClr val="bg1"/>
                </a:solidFill>
                <a:effectLst>
                  <a:outerShdw blurRad="38100" dist="38100" dir="2700000" algn="tl">
                    <a:srgbClr val="000000">
                      <a:alpha val="43137"/>
                    </a:srgbClr>
                  </a:outerShdw>
                </a:effectLst>
                <a:latin typeface="Bankinter Sans" pitchFamily="2" charset="0"/>
              </a:rPr>
              <a:t>julho 2021</a:t>
            </a:r>
            <a:endParaRPr lang="pt-PT" sz="2000" b="0" dirty="0">
              <a:solidFill>
                <a:schemeClr val="bg1"/>
              </a:solidFill>
              <a:effectLst>
                <a:outerShdw blurRad="38100" dist="38100" dir="2700000" algn="tl">
                  <a:srgbClr val="000000">
                    <a:alpha val="43137"/>
                  </a:srgbClr>
                </a:outerShdw>
              </a:effectLst>
              <a:latin typeface="Bankinter Sans" pitchFamily="2" charset="0"/>
            </a:endParaRPr>
          </a:p>
        </p:txBody>
      </p:sp>
      <p:sp>
        <p:nvSpPr>
          <p:cNvPr id="5" name="Rectangle 4">
            <a:extLst>
              <a:ext uri="{FF2B5EF4-FFF2-40B4-BE49-F238E27FC236}">
                <a16:creationId xmlns:a16="http://schemas.microsoft.com/office/drawing/2014/main" id="{AB63E9EB-3F31-4EC3-BA88-C792256F63E8}"/>
              </a:ext>
            </a:extLst>
          </p:cNvPr>
          <p:cNvSpPr/>
          <p:nvPr/>
        </p:nvSpPr>
        <p:spPr bwMode="auto">
          <a:xfrm>
            <a:off x="11727993" y="2325362"/>
            <a:ext cx="568003" cy="553998"/>
          </a:xfrm>
          <a:prstGeom prst="rect">
            <a:avLst/>
          </a:prstGeom>
          <a:noFill/>
          <a:ln w="28575" cap="flat" cmpd="sng" algn="ctr">
            <a:solidFill>
              <a:srgbClr val="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defTabSz="914427" eaLnBrk="1" hangingPunct="1"/>
            <a:endParaRPr lang="pt-PT" b="0">
              <a:latin typeface="Arial" pitchFamily="34" charset="0"/>
            </a:endParaRPr>
          </a:p>
        </p:txBody>
      </p:sp>
      <p:pic>
        <p:nvPicPr>
          <p:cNvPr id="10" name="Picture 9" descr="Logo, company name&#10;&#10;Description automatically generated">
            <a:extLst>
              <a:ext uri="{FF2B5EF4-FFF2-40B4-BE49-F238E27FC236}">
                <a16:creationId xmlns:a16="http://schemas.microsoft.com/office/drawing/2014/main" id="{731BC641-E579-4BCC-814A-D331AAF0D3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951" y="447690"/>
            <a:ext cx="1673342" cy="495883"/>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1108710" y="413640"/>
            <a:ext cx="9642717"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Desempenho em 2021</a:t>
            </a:r>
          </a:p>
        </p:txBody>
      </p:sp>
      <p:sp>
        <p:nvSpPr>
          <p:cNvPr id="10" name="Text Box 11"/>
          <p:cNvSpPr txBox="1">
            <a:spLocks noChangeArrowheads="1"/>
          </p:cNvSpPr>
          <p:nvPr/>
        </p:nvSpPr>
        <p:spPr bwMode="auto">
          <a:xfrm>
            <a:off x="7172430" y="6220491"/>
            <a:ext cx="4595296" cy="161263"/>
          </a:xfrm>
          <a:prstGeom prst="rect">
            <a:avLst/>
          </a:prstGeom>
          <a:noFill/>
          <a:ln w="9525" algn="ctr">
            <a:noFill/>
            <a:miter lim="800000"/>
            <a:headEnd/>
            <a:tailEnd/>
          </a:ln>
        </p:spPr>
        <p:txBody>
          <a:bodyPr wrap="square" lIns="0" tIns="0" rIns="0" bIns="0">
            <a:spAutoFit/>
          </a:bodyPr>
          <a:lstStyle/>
          <a:p>
            <a:pPr algn="r">
              <a:spcBef>
                <a:spcPct val="50000"/>
              </a:spcBef>
            </a:pPr>
            <a:r>
              <a:rPr lang="pt-PT" sz="1048" dirty="0">
                <a:solidFill>
                  <a:srgbClr val="000000"/>
                </a:solidFill>
                <a:latin typeface="Bankinter" pitchFamily="18" charset="0"/>
              </a:rPr>
              <a:t>Fonte:</a:t>
            </a:r>
            <a:r>
              <a:rPr lang="pt-PT" sz="1048" b="0" dirty="0">
                <a:solidFill>
                  <a:srgbClr val="000000"/>
                </a:solidFill>
                <a:latin typeface="Bankinter" pitchFamily="18" charset="0"/>
              </a:rPr>
              <a:t> BKGA PT. Dados a 30/06/2021.</a:t>
            </a:r>
          </a:p>
        </p:txBody>
      </p:sp>
      <p:sp>
        <p:nvSpPr>
          <p:cNvPr id="12" name="TextBox 11"/>
          <p:cNvSpPr txBox="1"/>
          <p:nvPr/>
        </p:nvSpPr>
        <p:spPr>
          <a:xfrm>
            <a:off x="3820256" y="1274661"/>
            <a:ext cx="4349734" cy="369332"/>
          </a:xfrm>
          <a:prstGeom prst="rect">
            <a:avLst/>
          </a:prstGeom>
        </p:spPr>
        <p:txBody>
          <a:bodyPr/>
          <a:lstStyle>
            <a:defPPr>
              <a:defRPr lang="en-US"/>
            </a:defPPr>
            <a:lvl1pPr algn="ctr" defTabSz="935976" eaLnBrk="1" hangingPunct="1">
              <a:defRPr sz="3200" b="0" kern="0">
                <a:solidFill>
                  <a:srgbClr val="617077"/>
                </a:solidFill>
                <a:effectLst>
                  <a:outerShdw blurRad="38100" dist="38100" dir="2700000" algn="tl">
                    <a:srgbClr val="000000">
                      <a:alpha val="43137"/>
                    </a:srgbClr>
                  </a:outerShdw>
                </a:effectLst>
                <a:latin typeface="Bankinter Sans" pitchFamily="2" charset="0"/>
                <a:ea typeface="+mj-ea"/>
                <a:cs typeface="+mj-cs"/>
              </a:defRPr>
            </a:lvl1pPr>
          </a:lstStyle>
          <a:p>
            <a:r>
              <a:rPr lang="pt-PT" sz="2800" dirty="0"/>
              <a:t>Bankinter Obrigações</a:t>
            </a:r>
          </a:p>
        </p:txBody>
      </p:sp>
      <p:graphicFrame>
        <p:nvGraphicFramePr>
          <p:cNvPr id="2" name="Object 1">
            <a:extLst>
              <a:ext uri="{FF2B5EF4-FFF2-40B4-BE49-F238E27FC236}">
                <a16:creationId xmlns:a16="http://schemas.microsoft.com/office/drawing/2014/main" id="{F0FD4AD7-0258-40B0-9345-22AA091F546B}"/>
              </a:ext>
            </a:extLst>
          </p:cNvPr>
          <p:cNvGraphicFramePr>
            <a:graphicFrameLocks noChangeAspect="1"/>
          </p:cNvGraphicFramePr>
          <p:nvPr>
            <p:extLst>
              <p:ext uri="{D42A27DB-BD31-4B8C-83A1-F6EECF244321}">
                <p14:modId xmlns:p14="http://schemas.microsoft.com/office/powerpoint/2010/main" val="148228725"/>
              </p:ext>
            </p:extLst>
          </p:nvPr>
        </p:nvGraphicFramePr>
        <p:xfrm>
          <a:off x="1108075" y="1885950"/>
          <a:ext cx="10583863" cy="4011613"/>
        </p:xfrm>
        <a:graphic>
          <a:graphicData uri="http://schemas.openxmlformats.org/presentationml/2006/ole">
            <mc:AlternateContent xmlns:mc="http://schemas.openxmlformats.org/markup-compatibility/2006">
              <mc:Choice xmlns:v="urn:schemas-microsoft-com:vml" Requires="v">
                <p:oleObj name="Worksheet" r:id="rId3" imgW="12011156" imgH="4276658" progId="Excel.Sheet.12">
                  <p:link updateAutomatic="1"/>
                </p:oleObj>
              </mc:Choice>
              <mc:Fallback>
                <p:oleObj name="Worksheet" r:id="rId3" imgW="12011156" imgH="4276658" progId="Excel.Sheet.12">
                  <p:link updateAutomatic="1"/>
                  <p:pic>
                    <p:nvPicPr>
                      <p:cNvPr id="0" name=""/>
                      <p:cNvPicPr/>
                      <p:nvPr/>
                    </p:nvPicPr>
                    <p:blipFill>
                      <a:blip r:embed="rId4"/>
                      <a:stretch>
                        <a:fillRect/>
                      </a:stretch>
                    </p:blipFill>
                    <p:spPr>
                      <a:xfrm>
                        <a:off x="1108075" y="1885950"/>
                        <a:ext cx="10583863" cy="4011613"/>
                      </a:xfrm>
                      <a:prstGeom prst="rect">
                        <a:avLst/>
                      </a:prstGeom>
                    </p:spPr>
                  </p:pic>
                </p:oleObj>
              </mc:Fallback>
            </mc:AlternateContent>
          </a:graphicData>
        </a:graphic>
      </p:graphicFrame>
    </p:spTree>
    <p:extLst>
      <p:ext uri="{BB962C8B-B14F-4D97-AF65-F5344CB8AC3E}">
        <p14:creationId xmlns:p14="http://schemas.microsoft.com/office/powerpoint/2010/main" val="268838209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1131570" y="401283"/>
            <a:ext cx="9619857"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Desempenho em 2021</a:t>
            </a:r>
          </a:p>
        </p:txBody>
      </p:sp>
      <p:sp>
        <p:nvSpPr>
          <p:cNvPr id="14" name="Text Box 11"/>
          <p:cNvSpPr txBox="1">
            <a:spLocks noChangeArrowheads="1"/>
          </p:cNvSpPr>
          <p:nvPr/>
        </p:nvSpPr>
        <p:spPr bwMode="auto">
          <a:xfrm>
            <a:off x="7135359" y="6257563"/>
            <a:ext cx="4595296" cy="161583"/>
          </a:xfrm>
          <a:prstGeom prst="rect">
            <a:avLst/>
          </a:prstGeom>
          <a:noFill/>
          <a:ln w="9525" algn="ctr">
            <a:noFill/>
            <a:miter lim="800000"/>
            <a:headEnd/>
            <a:tailEnd/>
          </a:ln>
        </p:spPr>
        <p:txBody>
          <a:bodyPr wrap="square" lIns="0" tIns="0" rIns="0" bIns="0">
            <a:spAutoFit/>
          </a:bodyPr>
          <a:lstStyle/>
          <a:p>
            <a:pPr algn="r">
              <a:spcBef>
                <a:spcPct val="50000"/>
              </a:spcBef>
            </a:pPr>
            <a:r>
              <a:rPr lang="pt-PT" sz="1050" dirty="0">
                <a:solidFill>
                  <a:srgbClr val="000000"/>
                </a:solidFill>
                <a:latin typeface="Bankinter" pitchFamily="18" charset="0"/>
              </a:rPr>
              <a:t>Fonte:</a:t>
            </a:r>
            <a:r>
              <a:rPr lang="pt-PT" sz="1050" b="0" dirty="0">
                <a:solidFill>
                  <a:srgbClr val="000000"/>
                </a:solidFill>
                <a:latin typeface="Bankinter" pitchFamily="18" charset="0"/>
              </a:rPr>
              <a:t> BKGA PT. Dados a 30/06/2021.</a:t>
            </a:r>
          </a:p>
        </p:txBody>
      </p:sp>
      <p:sp>
        <p:nvSpPr>
          <p:cNvPr id="15" name="TextBox 14">
            <a:extLst>
              <a:ext uri="{FF2B5EF4-FFF2-40B4-BE49-F238E27FC236}">
                <a16:creationId xmlns:a16="http://schemas.microsoft.com/office/drawing/2014/main" id="{E7FEE2C5-4675-48E0-962B-7485FD72595B}"/>
              </a:ext>
            </a:extLst>
          </p:cNvPr>
          <p:cNvSpPr txBox="1"/>
          <p:nvPr/>
        </p:nvSpPr>
        <p:spPr>
          <a:xfrm>
            <a:off x="3828645" y="1316606"/>
            <a:ext cx="4349734" cy="369332"/>
          </a:xfrm>
          <a:prstGeom prst="rect">
            <a:avLst/>
          </a:prstGeom>
        </p:spPr>
        <p:txBody>
          <a:bodyPr/>
          <a:lstStyle>
            <a:defPPr>
              <a:defRPr lang="en-US"/>
            </a:defPPr>
            <a:lvl1pPr algn="ctr" defTabSz="935976" eaLnBrk="1" hangingPunct="1">
              <a:defRPr sz="3200" b="0" kern="0">
                <a:solidFill>
                  <a:srgbClr val="617077"/>
                </a:solidFill>
                <a:effectLst>
                  <a:outerShdw blurRad="38100" dist="38100" dir="2700000" algn="tl">
                    <a:srgbClr val="000000">
                      <a:alpha val="43137"/>
                    </a:srgbClr>
                  </a:outerShdw>
                </a:effectLst>
                <a:latin typeface="Bankinter Sans" pitchFamily="2" charset="0"/>
                <a:ea typeface="+mj-ea"/>
                <a:cs typeface="+mj-cs"/>
              </a:defRPr>
            </a:lvl1pPr>
          </a:lstStyle>
          <a:p>
            <a:r>
              <a:rPr lang="pt-PT" sz="2800" dirty="0"/>
              <a:t>Bankinter 25 </a:t>
            </a:r>
          </a:p>
        </p:txBody>
      </p:sp>
      <p:graphicFrame>
        <p:nvGraphicFramePr>
          <p:cNvPr id="2" name="Object 1">
            <a:extLst>
              <a:ext uri="{FF2B5EF4-FFF2-40B4-BE49-F238E27FC236}">
                <a16:creationId xmlns:a16="http://schemas.microsoft.com/office/drawing/2014/main" id="{0C6CE22E-3172-4396-8B1D-DE1F8797AC96}"/>
              </a:ext>
            </a:extLst>
          </p:cNvPr>
          <p:cNvGraphicFramePr>
            <a:graphicFrameLocks noChangeAspect="1"/>
          </p:cNvGraphicFramePr>
          <p:nvPr>
            <p:extLst>
              <p:ext uri="{D42A27DB-BD31-4B8C-83A1-F6EECF244321}">
                <p14:modId xmlns:p14="http://schemas.microsoft.com/office/powerpoint/2010/main" val="1516287187"/>
              </p:ext>
            </p:extLst>
          </p:nvPr>
        </p:nvGraphicFramePr>
        <p:xfrm>
          <a:off x="1131570" y="2090405"/>
          <a:ext cx="10483850" cy="3687763"/>
        </p:xfrm>
        <a:graphic>
          <a:graphicData uri="http://schemas.openxmlformats.org/presentationml/2006/ole">
            <mc:AlternateContent xmlns:mc="http://schemas.openxmlformats.org/markup-compatibility/2006">
              <mc:Choice xmlns:v="urn:schemas-microsoft-com:vml" Requires="v">
                <p:oleObj name="Worksheet" r:id="rId3" imgW="13211194" imgH="4276658" progId="Excel.Sheet.12">
                  <p:link updateAutomatic="1"/>
                </p:oleObj>
              </mc:Choice>
              <mc:Fallback>
                <p:oleObj name="Worksheet" r:id="rId3" imgW="13211194" imgH="4276658" progId="Excel.Sheet.12">
                  <p:link updateAutomatic="1"/>
                  <p:pic>
                    <p:nvPicPr>
                      <p:cNvPr id="0" name=""/>
                      <p:cNvPicPr/>
                      <p:nvPr/>
                    </p:nvPicPr>
                    <p:blipFill>
                      <a:blip r:embed="rId4"/>
                      <a:stretch>
                        <a:fillRect/>
                      </a:stretch>
                    </p:blipFill>
                    <p:spPr>
                      <a:xfrm>
                        <a:off x="1131570" y="2090405"/>
                        <a:ext cx="10483850" cy="3687763"/>
                      </a:xfrm>
                      <a:prstGeom prst="rect">
                        <a:avLst/>
                      </a:prstGeom>
                    </p:spPr>
                  </p:pic>
                </p:oleObj>
              </mc:Fallback>
            </mc:AlternateContent>
          </a:graphicData>
        </a:graphic>
      </p:graphicFrame>
    </p:spTree>
    <p:extLst>
      <p:ext uri="{BB962C8B-B14F-4D97-AF65-F5344CB8AC3E}">
        <p14:creationId xmlns:p14="http://schemas.microsoft.com/office/powerpoint/2010/main" val="285622594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1131570" y="401283"/>
            <a:ext cx="9619857"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Desempenho em 2021</a:t>
            </a:r>
          </a:p>
        </p:txBody>
      </p:sp>
      <p:sp>
        <p:nvSpPr>
          <p:cNvPr id="14" name="Text Box 11"/>
          <p:cNvSpPr txBox="1">
            <a:spLocks noChangeArrowheads="1"/>
          </p:cNvSpPr>
          <p:nvPr/>
        </p:nvSpPr>
        <p:spPr bwMode="auto">
          <a:xfrm>
            <a:off x="7135359" y="6257563"/>
            <a:ext cx="4595296" cy="161583"/>
          </a:xfrm>
          <a:prstGeom prst="rect">
            <a:avLst/>
          </a:prstGeom>
          <a:noFill/>
          <a:ln w="9525" algn="ctr">
            <a:noFill/>
            <a:miter lim="800000"/>
            <a:headEnd/>
            <a:tailEnd/>
          </a:ln>
        </p:spPr>
        <p:txBody>
          <a:bodyPr wrap="square" lIns="0" tIns="0" rIns="0" bIns="0">
            <a:spAutoFit/>
          </a:bodyPr>
          <a:lstStyle/>
          <a:p>
            <a:pPr algn="r">
              <a:spcBef>
                <a:spcPct val="50000"/>
              </a:spcBef>
            </a:pPr>
            <a:r>
              <a:rPr lang="pt-PT" sz="1050" dirty="0">
                <a:solidFill>
                  <a:srgbClr val="000000"/>
                </a:solidFill>
                <a:latin typeface="Bankinter" pitchFamily="18" charset="0"/>
              </a:rPr>
              <a:t>Fonte:</a:t>
            </a:r>
            <a:r>
              <a:rPr lang="pt-PT" sz="1050" b="0" dirty="0">
                <a:solidFill>
                  <a:srgbClr val="000000"/>
                </a:solidFill>
                <a:latin typeface="Bankinter" pitchFamily="18" charset="0"/>
              </a:rPr>
              <a:t> BKGA PT. Dados a 30/06/2021.</a:t>
            </a:r>
          </a:p>
        </p:txBody>
      </p:sp>
      <p:sp>
        <p:nvSpPr>
          <p:cNvPr id="15" name="TextBox 14">
            <a:extLst>
              <a:ext uri="{FF2B5EF4-FFF2-40B4-BE49-F238E27FC236}">
                <a16:creationId xmlns:a16="http://schemas.microsoft.com/office/drawing/2014/main" id="{E7FEE2C5-4675-48E0-962B-7485FD72595B}"/>
              </a:ext>
            </a:extLst>
          </p:cNvPr>
          <p:cNvSpPr txBox="1"/>
          <p:nvPr/>
        </p:nvSpPr>
        <p:spPr>
          <a:xfrm>
            <a:off x="3820256" y="1313544"/>
            <a:ext cx="4349734" cy="369332"/>
          </a:xfrm>
          <a:prstGeom prst="rect">
            <a:avLst/>
          </a:prstGeom>
        </p:spPr>
        <p:txBody>
          <a:bodyPr/>
          <a:lstStyle>
            <a:defPPr>
              <a:defRPr lang="en-US"/>
            </a:defPPr>
            <a:lvl1pPr algn="ctr" defTabSz="935976" eaLnBrk="1" hangingPunct="1">
              <a:defRPr sz="3200" b="0" kern="0">
                <a:solidFill>
                  <a:srgbClr val="617077"/>
                </a:solidFill>
                <a:effectLst>
                  <a:outerShdw blurRad="38100" dist="38100" dir="2700000" algn="tl">
                    <a:srgbClr val="000000">
                      <a:alpha val="43137"/>
                    </a:srgbClr>
                  </a:outerShdw>
                </a:effectLst>
                <a:latin typeface="Bankinter Sans" pitchFamily="2" charset="0"/>
                <a:ea typeface="+mj-ea"/>
                <a:cs typeface="+mj-cs"/>
              </a:defRPr>
            </a:lvl1pPr>
          </a:lstStyle>
          <a:p>
            <a:r>
              <a:rPr lang="pt-PT" sz="2800" dirty="0"/>
              <a:t>Bankinter 50</a:t>
            </a:r>
          </a:p>
        </p:txBody>
      </p:sp>
      <p:graphicFrame>
        <p:nvGraphicFramePr>
          <p:cNvPr id="4" name="Object 3">
            <a:extLst>
              <a:ext uri="{FF2B5EF4-FFF2-40B4-BE49-F238E27FC236}">
                <a16:creationId xmlns:a16="http://schemas.microsoft.com/office/drawing/2014/main" id="{034C0E20-253D-404A-9888-3CB594BC62FB}"/>
              </a:ext>
            </a:extLst>
          </p:cNvPr>
          <p:cNvGraphicFramePr>
            <a:graphicFrameLocks noChangeAspect="1"/>
          </p:cNvGraphicFramePr>
          <p:nvPr>
            <p:extLst>
              <p:ext uri="{D42A27DB-BD31-4B8C-83A1-F6EECF244321}">
                <p14:modId xmlns:p14="http://schemas.microsoft.com/office/powerpoint/2010/main" val="1251695909"/>
              </p:ext>
            </p:extLst>
          </p:nvPr>
        </p:nvGraphicFramePr>
        <p:xfrm>
          <a:off x="1073150" y="1828800"/>
          <a:ext cx="10399713" cy="4246563"/>
        </p:xfrm>
        <a:graphic>
          <a:graphicData uri="http://schemas.openxmlformats.org/presentationml/2006/ole">
            <mc:AlternateContent xmlns:mc="http://schemas.openxmlformats.org/markup-compatibility/2006">
              <mc:Choice xmlns:v="urn:schemas-microsoft-com:vml" Requires="v">
                <p:oleObj name="Worksheet" r:id="rId3" imgW="13239937" imgH="5695977" progId="Excel.Sheet.12">
                  <p:link updateAutomatic="1"/>
                </p:oleObj>
              </mc:Choice>
              <mc:Fallback>
                <p:oleObj name="Worksheet" r:id="rId3" imgW="13239937" imgH="5695977" progId="Excel.Sheet.12">
                  <p:link updateAutomatic="1"/>
                  <p:pic>
                    <p:nvPicPr>
                      <p:cNvPr id="0" name=""/>
                      <p:cNvPicPr/>
                      <p:nvPr/>
                    </p:nvPicPr>
                    <p:blipFill>
                      <a:blip r:embed="rId4"/>
                      <a:stretch>
                        <a:fillRect/>
                      </a:stretch>
                    </p:blipFill>
                    <p:spPr>
                      <a:xfrm>
                        <a:off x="1073150" y="1828800"/>
                        <a:ext cx="10399713" cy="4246563"/>
                      </a:xfrm>
                      <a:prstGeom prst="rect">
                        <a:avLst/>
                      </a:prstGeom>
                    </p:spPr>
                  </p:pic>
                </p:oleObj>
              </mc:Fallback>
            </mc:AlternateContent>
          </a:graphicData>
        </a:graphic>
      </p:graphicFrame>
    </p:spTree>
    <p:extLst>
      <p:ext uri="{BB962C8B-B14F-4D97-AF65-F5344CB8AC3E}">
        <p14:creationId xmlns:p14="http://schemas.microsoft.com/office/powerpoint/2010/main" val="147471490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1131570" y="401283"/>
            <a:ext cx="9619857"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Desempenho em 2021</a:t>
            </a:r>
          </a:p>
        </p:txBody>
      </p:sp>
      <p:sp>
        <p:nvSpPr>
          <p:cNvPr id="13" name="Text Box 11"/>
          <p:cNvSpPr txBox="1">
            <a:spLocks noChangeArrowheads="1"/>
          </p:cNvSpPr>
          <p:nvPr/>
        </p:nvSpPr>
        <p:spPr bwMode="auto">
          <a:xfrm>
            <a:off x="7160079" y="6247362"/>
            <a:ext cx="4595296" cy="161583"/>
          </a:xfrm>
          <a:prstGeom prst="rect">
            <a:avLst/>
          </a:prstGeom>
          <a:noFill/>
          <a:ln w="9525" algn="ctr">
            <a:noFill/>
            <a:miter lim="800000"/>
            <a:headEnd/>
            <a:tailEnd/>
          </a:ln>
        </p:spPr>
        <p:txBody>
          <a:bodyPr wrap="square" lIns="0" tIns="0" rIns="0" bIns="0">
            <a:spAutoFit/>
          </a:bodyPr>
          <a:lstStyle/>
          <a:p>
            <a:pPr algn="r">
              <a:spcBef>
                <a:spcPct val="50000"/>
              </a:spcBef>
            </a:pPr>
            <a:r>
              <a:rPr lang="pt-PT" sz="1050" dirty="0">
                <a:solidFill>
                  <a:srgbClr val="000000"/>
                </a:solidFill>
                <a:latin typeface="Bankinter" pitchFamily="18" charset="0"/>
              </a:rPr>
              <a:t>Fonte:</a:t>
            </a:r>
            <a:r>
              <a:rPr lang="pt-PT" sz="1050" b="0" dirty="0">
                <a:solidFill>
                  <a:srgbClr val="000000"/>
                </a:solidFill>
                <a:latin typeface="Bankinter" pitchFamily="18" charset="0"/>
              </a:rPr>
              <a:t> BKGA PT. Dados a 30/06/2021.</a:t>
            </a:r>
          </a:p>
        </p:txBody>
      </p:sp>
      <p:sp>
        <p:nvSpPr>
          <p:cNvPr id="14" name="TextBox 13">
            <a:extLst>
              <a:ext uri="{FF2B5EF4-FFF2-40B4-BE49-F238E27FC236}">
                <a16:creationId xmlns:a16="http://schemas.microsoft.com/office/drawing/2014/main" id="{A98B6287-F584-429F-B102-A325D70F7350}"/>
              </a:ext>
            </a:extLst>
          </p:cNvPr>
          <p:cNvSpPr txBox="1"/>
          <p:nvPr/>
        </p:nvSpPr>
        <p:spPr>
          <a:xfrm>
            <a:off x="3820256" y="1380656"/>
            <a:ext cx="4349734" cy="369332"/>
          </a:xfrm>
          <a:prstGeom prst="rect">
            <a:avLst/>
          </a:prstGeom>
        </p:spPr>
        <p:txBody>
          <a:bodyPr/>
          <a:lstStyle>
            <a:defPPr>
              <a:defRPr lang="en-US"/>
            </a:defPPr>
            <a:lvl1pPr algn="ctr" defTabSz="935976" eaLnBrk="1" hangingPunct="1">
              <a:defRPr sz="3200" b="0" kern="0">
                <a:solidFill>
                  <a:srgbClr val="617077"/>
                </a:solidFill>
                <a:effectLst>
                  <a:outerShdw blurRad="38100" dist="38100" dir="2700000" algn="tl">
                    <a:srgbClr val="000000">
                      <a:alpha val="43137"/>
                    </a:srgbClr>
                  </a:outerShdw>
                </a:effectLst>
                <a:latin typeface="Bankinter Sans" pitchFamily="2" charset="0"/>
                <a:ea typeface="+mj-ea"/>
                <a:cs typeface="+mj-cs"/>
              </a:defRPr>
            </a:lvl1pPr>
          </a:lstStyle>
          <a:p>
            <a:r>
              <a:rPr lang="pt-PT" sz="2800" dirty="0"/>
              <a:t>Bankinter 75</a:t>
            </a:r>
          </a:p>
        </p:txBody>
      </p:sp>
      <p:graphicFrame>
        <p:nvGraphicFramePr>
          <p:cNvPr id="2" name="Object 1">
            <a:extLst>
              <a:ext uri="{FF2B5EF4-FFF2-40B4-BE49-F238E27FC236}">
                <a16:creationId xmlns:a16="http://schemas.microsoft.com/office/drawing/2014/main" id="{73B31CE6-7B30-476B-8872-FDF30D25D573}"/>
              </a:ext>
            </a:extLst>
          </p:cNvPr>
          <p:cNvGraphicFramePr>
            <a:graphicFrameLocks noChangeAspect="1"/>
          </p:cNvGraphicFramePr>
          <p:nvPr>
            <p:extLst>
              <p:ext uri="{D42A27DB-BD31-4B8C-83A1-F6EECF244321}">
                <p14:modId xmlns:p14="http://schemas.microsoft.com/office/powerpoint/2010/main" val="3799166967"/>
              </p:ext>
            </p:extLst>
          </p:nvPr>
        </p:nvGraphicFramePr>
        <p:xfrm>
          <a:off x="1030288" y="1968500"/>
          <a:ext cx="10485437" cy="3862388"/>
        </p:xfrm>
        <a:graphic>
          <a:graphicData uri="http://schemas.openxmlformats.org/presentationml/2006/ole">
            <mc:AlternateContent xmlns:mc="http://schemas.openxmlformats.org/markup-compatibility/2006">
              <mc:Choice xmlns:v="urn:schemas-microsoft-com:vml" Requires="v">
                <p:oleObj name="Worksheet" r:id="rId3" imgW="13211194" imgH="4276658" progId="Excel.Sheet.12">
                  <p:link updateAutomatic="1"/>
                </p:oleObj>
              </mc:Choice>
              <mc:Fallback>
                <p:oleObj name="Worksheet" r:id="rId3" imgW="13211194" imgH="4276658" progId="Excel.Sheet.12">
                  <p:link updateAutomatic="1"/>
                  <p:pic>
                    <p:nvPicPr>
                      <p:cNvPr id="0" name=""/>
                      <p:cNvPicPr/>
                      <p:nvPr/>
                    </p:nvPicPr>
                    <p:blipFill>
                      <a:blip r:embed="rId4"/>
                      <a:stretch>
                        <a:fillRect/>
                      </a:stretch>
                    </p:blipFill>
                    <p:spPr>
                      <a:xfrm>
                        <a:off x="1030288" y="1968500"/>
                        <a:ext cx="10485437" cy="3862388"/>
                      </a:xfrm>
                      <a:prstGeom prst="rect">
                        <a:avLst/>
                      </a:prstGeom>
                    </p:spPr>
                  </p:pic>
                </p:oleObj>
              </mc:Fallback>
            </mc:AlternateContent>
          </a:graphicData>
        </a:graphic>
      </p:graphicFrame>
    </p:spTree>
    <p:extLst>
      <p:ext uri="{BB962C8B-B14F-4D97-AF65-F5344CB8AC3E}">
        <p14:creationId xmlns:p14="http://schemas.microsoft.com/office/powerpoint/2010/main" val="292407978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521B08A-2926-4E5F-B0E9-691B39F50881}"/>
              </a:ext>
            </a:extLst>
          </p:cNvPr>
          <p:cNvPicPr>
            <a:picLocks noChangeAspect="1"/>
          </p:cNvPicPr>
          <p:nvPr/>
        </p:nvPicPr>
        <p:blipFill>
          <a:blip r:embed="rId3"/>
          <a:stretch>
            <a:fillRect/>
          </a:stretch>
        </p:blipFill>
        <p:spPr>
          <a:xfrm>
            <a:off x="8320655" y="4700094"/>
            <a:ext cx="2356360" cy="1438682"/>
          </a:xfrm>
          <a:prstGeom prst="rect">
            <a:avLst/>
          </a:prstGeom>
        </p:spPr>
      </p:pic>
      <p:sp>
        <p:nvSpPr>
          <p:cNvPr id="11" name="Text Box 4">
            <a:extLst>
              <a:ext uri="{FF2B5EF4-FFF2-40B4-BE49-F238E27FC236}">
                <a16:creationId xmlns:a16="http://schemas.microsoft.com/office/drawing/2014/main" id="{E15C2277-1DFD-4081-878E-B63FF205F99A}"/>
              </a:ext>
            </a:extLst>
          </p:cNvPr>
          <p:cNvSpPr txBox="1">
            <a:spLocks noChangeArrowheads="1"/>
          </p:cNvSpPr>
          <p:nvPr/>
        </p:nvSpPr>
        <p:spPr bwMode="auto">
          <a:xfrm>
            <a:off x="1161827" y="4448771"/>
            <a:ext cx="7069339" cy="2557819"/>
          </a:xfrm>
          <a:prstGeom prst="rect">
            <a:avLst/>
          </a:prstGeom>
          <a:noFill/>
          <a:ln w="9525">
            <a:noFill/>
            <a:miter lim="800000"/>
            <a:headEnd/>
            <a:tailEnd/>
          </a:ln>
        </p:spPr>
        <p:txBody>
          <a:bodyPr wrap="square" lIns="27432" tIns="22860" rIns="27432"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lnSpc>
                <a:spcPct val="150000"/>
              </a:lnSpc>
            </a:pPr>
            <a:r>
              <a:rPr lang="pt-PT" sz="700" b="0" dirty="0">
                <a:solidFill>
                  <a:srgbClr val="2B3135"/>
                </a:solidFill>
                <a:latin typeface="Bankinter Sans" pitchFamily="2" charset="0"/>
              </a:rPr>
              <a:t>Notas:</a:t>
            </a:r>
          </a:p>
          <a:p>
            <a:pPr algn="l">
              <a:lnSpc>
                <a:spcPct val="150000"/>
              </a:lnSpc>
            </a:pPr>
            <a:r>
              <a:rPr lang="pt-PT" sz="700" b="0" dirty="0">
                <a:solidFill>
                  <a:srgbClr val="2B3135"/>
                </a:solidFill>
                <a:latin typeface="Bankinter Sans" pitchFamily="2" charset="0"/>
              </a:rPr>
              <a:t>(1) As taxas de rentabilidade e risco são calculadas nos termos do Regulamento da CMVM nº 2/2015 e não incluem comissões de subscrição e resgate. Para os períodos superiores a 12 meses as taxas de rentabilidade só seriam obtidas se o investimento no fundo fosse efetuado durante a totalidade do período de referência. As rentabilidades divulgadas representam dados passados, não constituindo garantia de rentabilidade futura.</a:t>
            </a:r>
          </a:p>
          <a:p>
            <a:pPr algn="l">
              <a:lnSpc>
                <a:spcPct val="150000"/>
              </a:lnSpc>
            </a:pPr>
            <a:r>
              <a:rPr lang="pt-PT" sz="700" b="0" dirty="0">
                <a:solidFill>
                  <a:srgbClr val="2B3135"/>
                </a:solidFill>
                <a:latin typeface="Bankinter Sans" pitchFamily="2" charset="0"/>
              </a:rPr>
              <a:t>(2) A volatilidade é uma medida aproximada do risco de variação de preço do fundo em torno do seu rendimento esperado e é calculada através do desvio-padrão anualizado das rentabilidades semanais do fundo durante os períodos indicados. </a:t>
            </a:r>
          </a:p>
          <a:p>
            <a:pPr algn="l">
              <a:lnSpc>
                <a:spcPct val="150000"/>
              </a:lnSpc>
            </a:pPr>
            <a:r>
              <a:rPr lang="pt-PT" sz="700" b="0" dirty="0">
                <a:solidFill>
                  <a:srgbClr val="2B3135"/>
                </a:solidFill>
                <a:latin typeface="Bankinter Sans" pitchFamily="2" charset="0"/>
              </a:rPr>
              <a:t>(3) Os valores divulgados têm implícita a fiscalidade eventualmente suportado pelo organismo de investimento coletivo, impendendo sobre o investidor a obrigação de qualquer outro pagamento a título de imposto sobre o rendimento.</a:t>
            </a:r>
          </a:p>
          <a:p>
            <a:pPr>
              <a:lnSpc>
                <a:spcPct val="150000"/>
              </a:lnSpc>
            </a:pPr>
            <a:r>
              <a:rPr lang="pt-PT" sz="700" b="0" dirty="0">
                <a:solidFill>
                  <a:srgbClr val="2B3135"/>
                </a:solidFill>
                <a:latin typeface="Bankinter Sans" pitchFamily="2" charset="0"/>
              </a:rPr>
              <a:t>(4) Quando o fundo ainda não tenha um período de referência de 12 meses é divulgada a rentabilidade efetiva do fundo, tomando por base  um período de referencia mínima de 3 meses ou que respeitem as rentabilidades deste o inicio do ano civil (</a:t>
            </a:r>
            <a:r>
              <a:rPr lang="pt-PT" sz="700" b="0" dirty="0" err="1">
                <a:solidFill>
                  <a:srgbClr val="2B3135"/>
                </a:solidFill>
                <a:latin typeface="Bankinter Sans" pitchFamily="2" charset="0"/>
              </a:rPr>
              <a:t>ytd</a:t>
            </a:r>
            <a:r>
              <a:rPr lang="pt-PT" sz="700" b="0" dirty="0">
                <a:solidFill>
                  <a:srgbClr val="2B3135"/>
                </a:solidFill>
                <a:latin typeface="Bankinter Sans" pitchFamily="2" charset="0"/>
              </a:rPr>
              <a:t>).</a:t>
            </a:r>
          </a:p>
          <a:p>
            <a:pPr algn="l">
              <a:lnSpc>
                <a:spcPct val="150000"/>
              </a:lnSpc>
            </a:pPr>
            <a:r>
              <a:rPr lang="pt-PT" sz="700" b="0" dirty="0">
                <a:solidFill>
                  <a:srgbClr val="2B3135"/>
                </a:solidFill>
                <a:latin typeface="Bankinter Sans" pitchFamily="2" charset="0"/>
              </a:rPr>
              <a:t>(5) O investimento em qualquer um destes organismos de investimento coletivo pode implicar a perda do capital investido. O Prospeto e as Informações Fundamentais destinadas aos Investidores (IFI) dos fundos acima mencionados estão disponíveis nas agências do Bankinter S.A. - Sucursal em Portugal, bem como na sede da Sociedade Gestora: Bankinter Gestión de Activos, SGIIC, S.A. – Sucursal Em Portugal.</a:t>
            </a:r>
          </a:p>
        </p:txBody>
      </p:sp>
      <p:sp>
        <p:nvSpPr>
          <p:cNvPr id="14" name="Rectangle 9">
            <a:extLst>
              <a:ext uri="{FF2B5EF4-FFF2-40B4-BE49-F238E27FC236}">
                <a16:creationId xmlns:a16="http://schemas.microsoft.com/office/drawing/2014/main" id="{50812640-6F51-465E-B187-C462000A1A61}"/>
              </a:ext>
            </a:extLst>
          </p:cNvPr>
          <p:cNvSpPr txBox="1">
            <a:spLocks noChangeArrowheads="1"/>
          </p:cNvSpPr>
          <p:nvPr/>
        </p:nvSpPr>
        <p:spPr>
          <a:xfrm>
            <a:off x="1124756" y="390780"/>
            <a:ext cx="9589600"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Desempenho Períodos Anuais</a:t>
            </a:r>
          </a:p>
        </p:txBody>
      </p:sp>
      <p:pic>
        <p:nvPicPr>
          <p:cNvPr id="3" name="Picture 2">
            <a:extLst>
              <a:ext uri="{FF2B5EF4-FFF2-40B4-BE49-F238E27FC236}">
                <a16:creationId xmlns:a16="http://schemas.microsoft.com/office/drawing/2014/main" id="{D8F91F7F-1DDB-4454-BF2B-9AEA25EDFFA0}"/>
              </a:ext>
            </a:extLst>
          </p:cNvPr>
          <p:cNvPicPr>
            <a:picLocks noChangeAspect="1"/>
          </p:cNvPicPr>
          <p:nvPr/>
        </p:nvPicPr>
        <p:blipFill>
          <a:blip r:embed="rId4"/>
          <a:stretch>
            <a:fillRect/>
          </a:stretch>
        </p:blipFill>
        <p:spPr>
          <a:xfrm>
            <a:off x="1161827" y="1105787"/>
            <a:ext cx="9515188" cy="3287896"/>
          </a:xfrm>
          <a:prstGeom prst="rect">
            <a:avLst/>
          </a:prstGeom>
        </p:spPr>
      </p:pic>
    </p:spTree>
    <p:extLst>
      <p:ext uri="{BB962C8B-B14F-4D97-AF65-F5344CB8AC3E}">
        <p14:creationId xmlns:p14="http://schemas.microsoft.com/office/powerpoint/2010/main" val="292408315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
            <a:ext cx="12479338" cy="7019926"/>
          </a:xfrm>
          <a:prstGeom prst="rect">
            <a:avLst/>
          </a:prstGeom>
          <a:solidFill>
            <a:srgbClr val="62524E"/>
          </a:solidFill>
          <a:ln w="9525">
            <a:noFill/>
            <a:miter lim="800000"/>
            <a:headEnd/>
            <a:tailEnd/>
          </a:ln>
        </p:spPr>
        <p:txBody>
          <a:bodyPr wrap="none" anchor="ctr"/>
          <a:lstStyle/>
          <a:p>
            <a:endParaRPr lang="es-ES" sz="3685">
              <a:solidFill>
                <a:srgbClr val="000000"/>
              </a:solidFill>
            </a:endParaRPr>
          </a:p>
        </p:txBody>
      </p:sp>
      <p:sp>
        <p:nvSpPr>
          <p:cNvPr id="9219" name="Rectangle 4"/>
          <p:cNvSpPr>
            <a:spLocks noChangeArrowheads="1"/>
          </p:cNvSpPr>
          <p:nvPr/>
        </p:nvSpPr>
        <p:spPr bwMode="auto">
          <a:xfrm>
            <a:off x="2505460" y="3553409"/>
            <a:ext cx="8173662" cy="1433235"/>
          </a:xfrm>
          <a:prstGeom prst="rect">
            <a:avLst/>
          </a:prstGeom>
          <a:noFill/>
          <a:ln w="9525">
            <a:noFill/>
            <a:miter lim="800000"/>
            <a:headEnd/>
            <a:tailEnd/>
          </a:ln>
        </p:spPr>
        <p:txBody>
          <a:bodyPr/>
          <a:lstStyle/>
          <a:p>
            <a:r>
              <a:rPr lang="pt-PT" altLang="en-US" sz="4000" dirty="0">
                <a:solidFill>
                  <a:srgbClr val="F56600"/>
                </a:solidFill>
                <a:effectLst>
                  <a:outerShdw blurRad="38100" dist="38100" dir="2700000" algn="tl">
                    <a:srgbClr val="000000">
                      <a:alpha val="43137"/>
                    </a:srgbClr>
                  </a:outerShdw>
                </a:effectLst>
                <a:latin typeface="Bankinter Sans" pitchFamily="2" charset="0"/>
              </a:rPr>
              <a:t>Visão de Mercado e Posicionamento BKGA</a:t>
            </a:r>
            <a:endParaRPr lang="es-ES_tradnl" sz="4000" dirty="0">
              <a:solidFill>
                <a:srgbClr val="F56600"/>
              </a:solidFill>
              <a:effectLst>
                <a:outerShdw blurRad="38100" dist="38100" dir="2700000" algn="tl">
                  <a:srgbClr val="000000">
                    <a:alpha val="43137"/>
                  </a:srgbClr>
                </a:outerShdw>
              </a:effectLst>
              <a:latin typeface="Bankinter Sans" pitchFamily="2" charset="0"/>
            </a:endParaRPr>
          </a:p>
        </p:txBody>
      </p:sp>
      <p:sp>
        <p:nvSpPr>
          <p:cNvPr id="9220" name="Rectangle 5"/>
          <p:cNvSpPr>
            <a:spLocks noChangeArrowheads="1"/>
          </p:cNvSpPr>
          <p:nvPr/>
        </p:nvSpPr>
        <p:spPr bwMode="auto">
          <a:xfrm>
            <a:off x="1900965" y="3688712"/>
            <a:ext cx="3948708" cy="2339975"/>
          </a:xfrm>
          <a:prstGeom prst="rect">
            <a:avLst/>
          </a:prstGeom>
          <a:noFill/>
          <a:ln w="9525">
            <a:noFill/>
            <a:miter lim="800000"/>
            <a:headEnd/>
            <a:tailEnd/>
          </a:ln>
        </p:spPr>
        <p:txBody>
          <a:bodyPr/>
          <a:lstStyle/>
          <a:p>
            <a:pPr>
              <a:lnSpc>
                <a:spcPct val="70000"/>
              </a:lnSpc>
            </a:pPr>
            <a:r>
              <a:rPr lang="es-ES_tradnl" sz="4000" dirty="0">
                <a:solidFill>
                  <a:srgbClr val="FFFFFF"/>
                </a:solidFill>
                <a:effectLst>
                  <a:outerShdw blurRad="38100" dist="38100" dir="2700000" algn="tl">
                    <a:srgbClr val="000000">
                      <a:alpha val="43137"/>
                    </a:srgbClr>
                  </a:outerShdw>
                </a:effectLst>
                <a:latin typeface="Bankinter Sans" pitchFamily="2" charset="0"/>
              </a:rPr>
              <a:t>3.</a:t>
            </a:r>
          </a:p>
        </p:txBody>
      </p:sp>
    </p:spTree>
    <p:extLst>
      <p:ext uri="{BB962C8B-B14F-4D97-AF65-F5344CB8AC3E}">
        <p14:creationId xmlns:p14="http://schemas.microsoft.com/office/powerpoint/2010/main" val="3143569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9"/>
          <p:cNvSpPr>
            <a:spLocks noGrp="1" noChangeArrowheads="1"/>
          </p:cNvSpPr>
          <p:nvPr>
            <p:ph type="title" idx="4294967295"/>
          </p:nvPr>
        </p:nvSpPr>
        <p:spPr bwMode="auto">
          <a:xfrm>
            <a:off x="1183341" y="351870"/>
            <a:ext cx="9356033"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defTabSz="936004" eaLnBrk="1" hangingPunct="1"/>
            <a:r>
              <a:rPr lang="pt-PT" altLang="en-US" sz="3600" dirty="0">
                <a:solidFill>
                  <a:srgbClr val="B55A00"/>
                </a:solidFill>
                <a:effectLst>
                  <a:outerShdw blurRad="38100" dist="38100" dir="2700000" algn="tl">
                    <a:srgbClr val="000000">
                      <a:alpha val="43137"/>
                    </a:srgbClr>
                  </a:outerShdw>
                </a:effectLst>
                <a:latin typeface="Bankinter Sans" pitchFamily="2" charset="0"/>
              </a:rPr>
              <a:t>A nossa Visão: mais do mesmo…ainda!</a:t>
            </a:r>
          </a:p>
        </p:txBody>
      </p:sp>
      <p:graphicFrame>
        <p:nvGraphicFramePr>
          <p:cNvPr id="5" name="Diagram 4">
            <a:extLst>
              <a:ext uri="{FF2B5EF4-FFF2-40B4-BE49-F238E27FC236}">
                <a16:creationId xmlns:a16="http://schemas.microsoft.com/office/drawing/2014/main" id="{E06A774E-33CB-49C1-9AD6-83CC8E8F9DAD}"/>
              </a:ext>
            </a:extLst>
          </p:cNvPr>
          <p:cNvGraphicFramePr/>
          <p:nvPr>
            <p:extLst>
              <p:ext uri="{D42A27DB-BD31-4B8C-83A1-F6EECF244321}">
                <p14:modId xmlns:p14="http://schemas.microsoft.com/office/powerpoint/2010/main" val="2252690399"/>
              </p:ext>
            </p:extLst>
          </p:nvPr>
        </p:nvGraphicFramePr>
        <p:xfrm>
          <a:off x="2079889" y="1113293"/>
          <a:ext cx="8319559" cy="5546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731958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bwMode="auto">
          <a:xfrm>
            <a:off x="1129553" y="438356"/>
            <a:ext cx="9621873"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Posicionamento Geral</a:t>
            </a:r>
          </a:p>
        </p:txBody>
      </p:sp>
      <p:sp>
        <p:nvSpPr>
          <p:cNvPr id="27" name="Rectangle 26">
            <a:extLst>
              <a:ext uri="{FF2B5EF4-FFF2-40B4-BE49-F238E27FC236}">
                <a16:creationId xmlns:a16="http://schemas.microsoft.com/office/drawing/2014/main" id="{ECC6BDFE-11EA-4433-A25C-3621EB918579}"/>
              </a:ext>
            </a:extLst>
          </p:cNvPr>
          <p:cNvSpPr/>
          <p:nvPr/>
        </p:nvSpPr>
        <p:spPr>
          <a:xfrm>
            <a:off x="8466751" y="1280689"/>
            <a:ext cx="2698882" cy="307777"/>
          </a:xfrm>
          <a:prstGeom prst="rect">
            <a:avLst/>
          </a:prstGeom>
        </p:spPr>
        <p:txBody>
          <a:bodyPr wrap="square">
            <a:spAutoFit/>
          </a:bodyPr>
          <a:lstStyle/>
          <a:p>
            <a:r>
              <a:rPr lang="pt-PT" sz="1400" b="0" dirty="0">
                <a:solidFill>
                  <a:srgbClr val="FFFFFF"/>
                </a:solidFill>
                <a:latin typeface="Bankinter Sans" pitchFamily="2" charset="0"/>
              </a:rPr>
              <a:t>Índice  |</a:t>
            </a:r>
            <a:r>
              <a:rPr lang="pt-PT" sz="1400" dirty="0">
                <a:latin typeface="Bankinter Sans" pitchFamily="2" charset="0"/>
              </a:rPr>
              <a:t>  </a:t>
            </a:r>
            <a:r>
              <a:rPr lang="pt-PT" sz="1400" b="0" dirty="0">
                <a:solidFill>
                  <a:srgbClr val="FFFFFF"/>
                </a:solidFill>
                <a:latin typeface="Bankinter Sans" pitchFamily="2" charset="0"/>
              </a:rPr>
              <a:t>Diferença |  Alocação</a:t>
            </a:r>
            <a:r>
              <a:rPr lang="pt-PT" sz="1400" dirty="0">
                <a:latin typeface="Bankinter Sans" pitchFamily="2" charset="0"/>
              </a:rPr>
              <a:t> </a:t>
            </a:r>
          </a:p>
        </p:txBody>
      </p:sp>
      <p:sp>
        <p:nvSpPr>
          <p:cNvPr id="18" name="Text Box 11">
            <a:extLst>
              <a:ext uri="{FF2B5EF4-FFF2-40B4-BE49-F238E27FC236}">
                <a16:creationId xmlns:a16="http://schemas.microsoft.com/office/drawing/2014/main" id="{CD79D192-6AD3-42A5-8887-EC7B8D8744D3}"/>
              </a:ext>
            </a:extLst>
          </p:cNvPr>
          <p:cNvSpPr txBox="1">
            <a:spLocks noChangeArrowheads="1"/>
          </p:cNvSpPr>
          <p:nvPr/>
        </p:nvSpPr>
        <p:spPr bwMode="auto">
          <a:xfrm>
            <a:off x="1196530" y="5900384"/>
            <a:ext cx="4489299" cy="161328"/>
          </a:xfrm>
          <a:prstGeom prst="rect">
            <a:avLst/>
          </a:prstGeom>
          <a:noFill/>
          <a:ln w="9525" algn="ctr">
            <a:noFill/>
            <a:miter lim="800000"/>
            <a:headEnd/>
            <a:tailEnd/>
          </a:ln>
        </p:spPr>
        <p:txBody>
          <a:bodyPr wrap="square" lIns="0" tIns="0" rIns="0" bIns="0">
            <a:spAutoFit/>
          </a:bodyPr>
          <a:lstStyle/>
          <a:p>
            <a:pPr>
              <a:spcBef>
                <a:spcPct val="50000"/>
              </a:spcBef>
            </a:pPr>
            <a:r>
              <a:rPr lang="pt-PT" sz="1024" dirty="0">
                <a:solidFill>
                  <a:srgbClr val="000000"/>
                </a:solidFill>
                <a:latin typeface="Bankinter Sans" pitchFamily="2" charset="0"/>
              </a:rPr>
              <a:t>Fonte:</a:t>
            </a:r>
            <a:r>
              <a:rPr lang="pt-PT" sz="1024" b="0" dirty="0">
                <a:solidFill>
                  <a:srgbClr val="000000"/>
                </a:solidFill>
                <a:latin typeface="Bankinter Sans" pitchFamily="2" charset="0"/>
              </a:rPr>
              <a:t> BKGA. Dados a 30/06/2021.</a:t>
            </a:r>
          </a:p>
        </p:txBody>
      </p:sp>
      <p:graphicFrame>
        <p:nvGraphicFramePr>
          <p:cNvPr id="19" name="Table 18">
            <a:extLst>
              <a:ext uri="{FF2B5EF4-FFF2-40B4-BE49-F238E27FC236}">
                <a16:creationId xmlns:a16="http://schemas.microsoft.com/office/drawing/2014/main" id="{5C98D417-78CE-4EFA-94A3-F07A69070ED5}"/>
              </a:ext>
            </a:extLst>
          </p:cNvPr>
          <p:cNvGraphicFramePr>
            <a:graphicFrameLocks noGrp="1"/>
          </p:cNvGraphicFramePr>
          <p:nvPr>
            <p:extLst>
              <p:ext uri="{D42A27DB-BD31-4B8C-83A1-F6EECF244321}">
                <p14:modId xmlns:p14="http://schemas.microsoft.com/office/powerpoint/2010/main" val="2805355745"/>
              </p:ext>
            </p:extLst>
          </p:nvPr>
        </p:nvGraphicFramePr>
        <p:xfrm>
          <a:off x="1143786" y="1163638"/>
          <a:ext cx="9341158" cy="4610104"/>
        </p:xfrm>
        <a:graphic>
          <a:graphicData uri="http://schemas.openxmlformats.org/drawingml/2006/table">
            <a:tbl>
              <a:tblPr firstRow="1" bandRow="1">
                <a:tableStyleId>{5C22544A-7EE6-4342-B048-85BDC9FD1C3A}</a:tableStyleId>
              </a:tblPr>
              <a:tblGrid>
                <a:gridCol w="3107505">
                  <a:extLst>
                    <a:ext uri="{9D8B030D-6E8A-4147-A177-3AD203B41FA5}">
                      <a16:colId xmlns:a16="http://schemas.microsoft.com/office/drawing/2014/main" val="20000"/>
                    </a:ext>
                  </a:extLst>
                </a:gridCol>
                <a:gridCol w="1271038">
                  <a:extLst>
                    <a:ext uri="{9D8B030D-6E8A-4147-A177-3AD203B41FA5}">
                      <a16:colId xmlns:a16="http://schemas.microsoft.com/office/drawing/2014/main" val="20001"/>
                    </a:ext>
                  </a:extLst>
                </a:gridCol>
                <a:gridCol w="2308194">
                  <a:extLst>
                    <a:ext uri="{9D8B030D-6E8A-4147-A177-3AD203B41FA5}">
                      <a16:colId xmlns:a16="http://schemas.microsoft.com/office/drawing/2014/main" val="20002"/>
                    </a:ext>
                  </a:extLst>
                </a:gridCol>
                <a:gridCol w="790113">
                  <a:extLst>
                    <a:ext uri="{9D8B030D-6E8A-4147-A177-3AD203B41FA5}">
                      <a16:colId xmlns:a16="http://schemas.microsoft.com/office/drawing/2014/main" val="2222419734"/>
                    </a:ext>
                  </a:extLst>
                </a:gridCol>
                <a:gridCol w="1864308">
                  <a:extLst>
                    <a:ext uri="{9D8B030D-6E8A-4147-A177-3AD203B41FA5}">
                      <a16:colId xmlns:a16="http://schemas.microsoft.com/office/drawing/2014/main" val="76624038"/>
                    </a:ext>
                  </a:extLst>
                </a:gridCol>
              </a:tblGrid>
              <a:tr h="535102">
                <a:tc>
                  <a:txBody>
                    <a:bodyPr/>
                    <a:lstStyle/>
                    <a:p>
                      <a:pPr lvl="0" algn="l" fontAlgn="ctr"/>
                      <a:r>
                        <a:rPr lang="pt-PT" sz="1400" b="0" i="0" u="none" strike="noStrike" dirty="0">
                          <a:solidFill>
                            <a:schemeClr val="bg1"/>
                          </a:solidFill>
                          <a:latin typeface="Bankinter Sans" pitchFamily="2" charset="0"/>
                        </a:rPr>
                        <a:t>Classe de Activos</a:t>
                      </a:r>
                    </a:p>
                  </a:txBody>
                  <a:tcPr marL="93871" marR="93871" marT="46924" marB="46924" anchor="ctr">
                    <a:solidFill>
                      <a:srgbClr val="B55A00"/>
                    </a:solidFill>
                  </a:tcPr>
                </a:tc>
                <a:tc gridSpan="2">
                  <a:txBody>
                    <a:bodyPr/>
                    <a:lstStyle/>
                    <a:p>
                      <a:pPr lvl="0" algn="ctr" fontAlgn="ctr"/>
                      <a:r>
                        <a:rPr lang="pt-PT" sz="1400" b="0" i="0" u="none" strike="noStrike" dirty="0">
                          <a:solidFill>
                            <a:schemeClr val="bg1"/>
                          </a:solidFill>
                          <a:latin typeface="Bankinter Sans" pitchFamily="2" charset="0"/>
                        </a:rPr>
                        <a:t>Posicionamento Atual</a:t>
                      </a:r>
                    </a:p>
                  </a:txBody>
                  <a:tcPr marL="93871" marR="93871" marT="46924" marB="46924" anchor="ctr">
                    <a:solidFill>
                      <a:srgbClr val="B55A00"/>
                    </a:solidFill>
                  </a:tcPr>
                </a:tc>
                <a:tc hMerge="1">
                  <a:txBody>
                    <a:bodyPr/>
                    <a:lstStyle/>
                    <a:p>
                      <a:pPr lvl="0" algn="l" fontAlgn="ctr"/>
                      <a:endParaRPr lang="pt-PT" sz="1100" b="1" i="0" u="none" strike="noStrike" dirty="0">
                        <a:solidFill>
                          <a:srgbClr val="63544A"/>
                        </a:solidFill>
                        <a:latin typeface="Bankinter"/>
                      </a:endParaRPr>
                    </a:p>
                  </a:txBody>
                  <a:tcPr anchor="ctr"/>
                </a:tc>
                <a:tc gridSpan="2">
                  <a:txBody>
                    <a:bodyPr/>
                    <a:lstStyle/>
                    <a:p>
                      <a:pPr lvl="0" algn="ctr" fontAlgn="ctr"/>
                      <a:endParaRPr lang="pt-PT" sz="1400" b="0" i="0" u="none" strike="noStrike" dirty="0">
                        <a:solidFill>
                          <a:schemeClr val="bg1"/>
                        </a:solidFill>
                        <a:latin typeface="Bankinter Sans" pitchFamily="2" charset="0"/>
                      </a:endParaRPr>
                    </a:p>
                  </a:txBody>
                  <a:tcPr marL="93871" marR="93871" marT="46924" marB="46924" anchor="ctr">
                    <a:solidFill>
                      <a:srgbClr val="B55A00"/>
                    </a:solidFill>
                  </a:tcPr>
                </a:tc>
                <a:tc hMerge="1">
                  <a:txBody>
                    <a:bodyPr/>
                    <a:lstStyle/>
                    <a:p>
                      <a:pPr lvl="0" algn="ctr" fontAlgn="ctr"/>
                      <a:endParaRPr lang="pt-PT" sz="1400" b="0" i="0" u="none" strike="noStrike" dirty="0">
                        <a:solidFill>
                          <a:schemeClr val="bg1"/>
                        </a:solidFill>
                        <a:latin typeface="Bankinter"/>
                      </a:endParaRPr>
                    </a:p>
                  </a:txBody>
                  <a:tcPr marL="93871" marR="93871" marT="46924" marB="46924" anchor="ctr">
                    <a:solidFill>
                      <a:srgbClr val="F56600"/>
                    </a:solidFill>
                  </a:tcPr>
                </a:tc>
                <a:extLst>
                  <a:ext uri="{0D108BD9-81ED-4DB2-BD59-A6C34878D82A}">
                    <a16:rowId xmlns:a16="http://schemas.microsoft.com/office/drawing/2014/main" val="10000"/>
                  </a:ext>
                </a:extLst>
              </a:tr>
              <a:tr h="452778">
                <a:tc>
                  <a:txBody>
                    <a:bodyPr/>
                    <a:lstStyle/>
                    <a:p>
                      <a:pPr lvl="0" algn="l" fontAlgn="b"/>
                      <a:r>
                        <a:rPr lang="pt-PT" sz="1400" b="0" i="0" u="none" strike="noStrike" dirty="0">
                          <a:solidFill>
                            <a:schemeClr val="tx1"/>
                          </a:solidFill>
                          <a:latin typeface="Bankinter Sans" pitchFamily="2" charset="0"/>
                        </a:rPr>
                        <a:t>Liquidez</a:t>
                      </a:r>
                    </a:p>
                  </a:txBody>
                  <a:tcPr marL="93871" marR="93871" marT="46924" marB="46924" anchor="ctr">
                    <a:solidFill>
                      <a:schemeClr val="bg1">
                        <a:lumMod val="9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95000"/>
                      </a:schemeClr>
                    </a:solidFill>
                  </a:tcPr>
                </a:tc>
                <a:tc>
                  <a:txBody>
                    <a:bodyPr/>
                    <a:lstStyle/>
                    <a:p>
                      <a:pPr lvl="0" algn="l" fontAlgn="ctr"/>
                      <a:r>
                        <a:rPr lang="pt-PT" sz="1400" b="0" i="0" u="none" strike="noStrike" dirty="0">
                          <a:solidFill>
                            <a:schemeClr val="tx1"/>
                          </a:solidFill>
                          <a:latin typeface="Bankinter Sans" pitchFamily="2" charset="0"/>
                        </a:rPr>
                        <a:t>Subexposição</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95000"/>
                      </a:schemeClr>
                    </a:solidFill>
                  </a:tcPr>
                </a:tc>
                <a:tc gridSpan="2">
                  <a:txBody>
                    <a:bodyPr/>
                    <a:lstStyle/>
                    <a:p>
                      <a:pPr marL="0" marR="0" lvl="0" indent="0" algn="ctr" defTabSz="938752" rtl="0" eaLnBrk="1" fontAlgn="ctr" latinLnBrk="0" hangingPunct="1">
                        <a:lnSpc>
                          <a:spcPct val="100000"/>
                        </a:lnSpc>
                        <a:spcBef>
                          <a:spcPts val="0"/>
                        </a:spcBef>
                        <a:spcAft>
                          <a:spcPts val="0"/>
                        </a:spcAft>
                        <a:buClrTx/>
                        <a:buSzTx/>
                        <a:buFontTx/>
                        <a:buNone/>
                        <a:tabLst/>
                        <a:defRPr/>
                      </a:pPr>
                      <a:r>
                        <a:rPr lang="pt-PT" sz="1400" b="0" i="0" u="none" strike="noStrike" kern="1200" dirty="0">
                          <a:solidFill>
                            <a:srgbClr val="63544A"/>
                          </a:solidFill>
                          <a:latin typeface="Bankinter Sans" pitchFamily="2" charset="0"/>
                          <a:ea typeface="+mn-ea"/>
                          <a:cs typeface="+mn-cs"/>
                        </a:rPr>
                        <a:t>-</a:t>
                      </a:r>
                    </a:p>
                  </a:txBody>
                  <a:tcPr marL="93871" marR="93871" marT="46924" marB="46924" anchor="ctr">
                    <a:lnL w="19050" cap="flat" cmpd="sng" algn="ctr">
                      <a:solidFill>
                        <a:schemeClr val="bg1">
                          <a:lumMod val="95000"/>
                        </a:schemeClr>
                      </a:solidFill>
                      <a:prstDash val="solid"/>
                      <a:round/>
                      <a:headEnd type="none" w="med" len="med"/>
                      <a:tailEnd type="none" w="med" len="med"/>
                    </a:lnL>
                    <a:solidFill>
                      <a:schemeClr val="bg1">
                        <a:lumMod val="95000"/>
                      </a:schemeClr>
                    </a:solidFill>
                  </a:tcPr>
                </a:tc>
                <a:tc hMerge="1">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lang="pt-PT" sz="1400" b="0" i="0" u="none" strike="noStrike" kern="1200" dirty="0">
                        <a:solidFill>
                          <a:srgbClr val="63544A"/>
                        </a:solidFill>
                        <a:latin typeface="Bankinter"/>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0001"/>
                  </a:ext>
                </a:extLst>
              </a:tr>
              <a:tr h="452778">
                <a:tc>
                  <a:txBody>
                    <a:bodyPr/>
                    <a:lstStyle/>
                    <a:p>
                      <a:pPr lvl="0" algn="l" fontAlgn="b"/>
                      <a:r>
                        <a:rPr lang="pt-PT" sz="1400" b="0" i="0" u="none" strike="noStrike" dirty="0">
                          <a:solidFill>
                            <a:schemeClr val="tx1"/>
                          </a:solidFill>
                          <a:latin typeface="Bankinter Sans" pitchFamily="2" charset="0"/>
                        </a:rPr>
                        <a:t>Dívida Pública</a:t>
                      </a:r>
                    </a:p>
                  </a:txBody>
                  <a:tcPr marL="93871" marR="93871" marT="46924" marB="46924" anchor="ctr">
                    <a:solidFill>
                      <a:schemeClr val="bg1">
                        <a:lumMod val="8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85000"/>
                      </a:schemeClr>
                    </a:solidFill>
                  </a:tcPr>
                </a:tc>
                <a:tc>
                  <a:txBody>
                    <a:bodyPr/>
                    <a:lstStyle/>
                    <a:p>
                      <a:pPr lvl="0" algn="l" fontAlgn="ctr"/>
                      <a:r>
                        <a:rPr lang="pt-PT" sz="1400" b="0" i="0" u="none" strike="noStrike" dirty="0">
                          <a:solidFill>
                            <a:schemeClr val="tx1"/>
                          </a:solidFill>
                          <a:latin typeface="Bankinter Sans" pitchFamily="2" charset="0"/>
                        </a:rPr>
                        <a:t>Forte Subexposição</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85000"/>
                      </a:schemeClr>
                    </a:solidFill>
                  </a:tcPr>
                </a:tc>
                <a:tc gridSpan="2">
                  <a:txBody>
                    <a:bodyPr/>
                    <a:lstStyle/>
                    <a:p>
                      <a:pPr marL="0" lvl="0" algn="ctr" defTabSz="938752" rtl="0" eaLnBrk="1" fontAlgn="ctr" latinLnBrk="0" hangingPunct="1"/>
                      <a:r>
                        <a:rPr lang="pt-PT" sz="1400" b="0" i="0" u="none" strike="noStrike" kern="1200" dirty="0">
                          <a:solidFill>
                            <a:srgbClr val="63544A"/>
                          </a:solidFill>
                          <a:latin typeface="Bankinter Sans" pitchFamily="2" charset="0"/>
                          <a:ea typeface="+mn-ea"/>
                          <a:cs typeface="+mn-cs"/>
                        </a:rPr>
                        <a:t>-</a:t>
                      </a:r>
                    </a:p>
                  </a:txBody>
                  <a:tcPr marL="93871" marR="93871" marT="46924" marB="46924" anchor="ctr">
                    <a:lnL w="19050" cap="flat" cmpd="sng" algn="ctr">
                      <a:solidFill>
                        <a:schemeClr val="bg1">
                          <a:lumMod val="95000"/>
                        </a:schemeClr>
                      </a:solidFill>
                      <a:prstDash val="solid"/>
                      <a:round/>
                      <a:headEnd type="none" w="med" len="med"/>
                      <a:tailEnd type="none" w="med" len="med"/>
                    </a:lnL>
                    <a:solidFill>
                      <a:schemeClr val="bg1">
                        <a:lumMod val="85000"/>
                      </a:schemeClr>
                    </a:solidFill>
                  </a:tcPr>
                </a:tc>
                <a:tc hMerge="1">
                  <a:txBody>
                    <a:bodyPr/>
                    <a:lstStyle/>
                    <a:p>
                      <a:pPr marL="0" lvl="0" algn="l" defTabSz="938752" rtl="0" eaLnBrk="1" fontAlgn="ctr" latinLnBrk="0" hangingPunct="1"/>
                      <a:endParaRPr lang="pt-PT" sz="1400" b="0" i="0" u="none" strike="noStrike" kern="1200" dirty="0">
                        <a:solidFill>
                          <a:srgbClr val="63544A"/>
                        </a:solidFill>
                        <a:latin typeface="Bankinter"/>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2"/>
                  </a:ext>
                </a:extLst>
              </a:tr>
              <a:tr h="452778">
                <a:tc>
                  <a:txBody>
                    <a:bodyPr/>
                    <a:lstStyle/>
                    <a:p>
                      <a:pPr lvl="0" algn="l" fontAlgn="b"/>
                      <a:r>
                        <a:rPr lang="pt-PT" sz="1400" b="0" i="0" u="none" strike="noStrike" dirty="0">
                          <a:solidFill>
                            <a:schemeClr val="tx1"/>
                          </a:solidFill>
                          <a:latin typeface="Bankinter Sans" pitchFamily="2" charset="0"/>
                        </a:rPr>
                        <a:t>Obrigações </a:t>
                      </a:r>
                      <a:r>
                        <a:rPr lang="pt-PT" sz="1400" b="0" i="1" u="none" strike="noStrike" dirty="0">
                          <a:solidFill>
                            <a:schemeClr val="tx1"/>
                          </a:solidFill>
                          <a:latin typeface="Bankinter Sans" pitchFamily="2" charset="0"/>
                        </a:rPr>
                        <a:t>Investment Grade</a:t>
                      </a:r>
                      <a:endParaRPr lang="pt-PT" sz="1400" b="0" i="0" u="none" strike="noStrike" dirty="0">
                        <a:solidFill>
                          <a:schemeClr val="tx1"/>
                        </a:solidFill>
                        <a:latin typeface="Bankinter Sans" pitchFamily="2" charset="0"/>
                      </a:endParaRPr>
                    </a:p>
                  </a:txBody>
                  <a:tcPr marL="93871" marR="93871" marT="46924" marB="46924" anchor="ctr">
                    <a:solidFill>
                      <a:schemeClr val="bg1">
                        <a:lumMod val="8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85000"/>
                      </a:schemeClr>
                    </a:solidFill>
                  </a:tcPr>
                </a:tc>
                <a:tc>
                  <a:txBody>
                    <a:bodyPr/>
                    <a:lstStyle/>
                    <a:p>
                      <a:pPr marL="0" lvl="0" algn="l" defTabSz="938752" rtl="0" eaLnBrk="1" fontAlgn="ctr" latinLnBrk="0" hangingPunct="1"/>
                      <a:r>
                        <a:rPr lang="pt-PT" sz="1400" b="0" i="0" u="none" strike="noStrike" kern="1200" dirty="0">
                          <a:solidFill>
                            <a:schemeClr val="tx1"/>
                          </a:solidFill>
                          <a:latin typeface="Bankinter Sans" pitchFamily="2" charset="0"/>
                          <a:ea typeface="+mn-ea"/>
                          <a:cs typeface="+mn-cs"/>
                        </a:rPr>
                        <a:t>Neutral</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85000"/>
                      </a:schemeClr>
                    </a:solidFill>
                  </a:tcPr>
                </a:tc>
                <a:tc gridSpan="2">
                  <a:txBody>
                    <a:bodyPr/>
                    <a:lstStyle/>
                    <a:p>
                      <a:pPr marL="0" marR="0" lvl="0" indent="0" algn="ctr" defTabSz="938752" rtl="0" eaLnBrk="1" fontAlgn="ctr" latinLnBrk="0" hangingPunct="1">
                        <a:lnSpc>
                          <a:spcPct val="100000"/>
                        </a:lnSpc>
                        <a:spcBef>
                          <a:spcPts val="0"/>
                        </a:spcBef>
                        <a:spcAft>
                          <a:spcPts val="0"/>
                        </a:spcAft>
                        <a:buClrTx/>
                        <a:buSzTx/>
                        <a:buFontTx/>
                        <a:buNone/>
                        <a:tabLst/>
                        <a:defRPr/>
                      </a:pPr>
                      <a:r>
                        <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rPr>
                        <a:t>-</a:t>
                      </a:r>
                    </a:p>
                  </a:txBody>
                  <a:tcPr marL="93871" marR="93871" marT="46924" marB="46924" anchor="ctr">
                    <a:lnL w="19050" cap="flat" cmpd="sng" algn="ctr">
                      <a:solidFill>
                        <a:schemeClr val="bg1">
                          <a:lumMod val="95000"/>
                        </a:schemeClr>
                      </a:solidFill>
                      <a:prstDash val="solid"/>
                      <a:round/>
                      <a:headEnd type="none" w="med" len="med"/>
                      <a:tailEnd type="none" w="med" len="med"/>
                    </a:lnL>
                    <a:solidFill>
                      <a:schemeClr val="bg1">
                        <a:lumMod val="85000"/>
                      </a:schemeClr>
                    </a:solidFill>
                  </a:tcPr>
                </a:tc>
                <a:tc hMerge="1">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3"/>
                  </a:ext>
                </a:extLst>
              </a:tr>
              <a:tr h="452778">
                <a:tc>
                  <a:txBody>
                    <a:bodyPr/>
                    <a:lstStyle/>
                    <a:p>
                      <a:pPr lvl="0" algn="l" fontAlgn="b"/>
                      <a:r>
                        <a:rPr lang="pt-PT" sz="1400" b="0" i="0" u="none" strike="noStrike" dirty="0">
                          <a:solidFill>
                            <a:schemeClr val="tx1"/>
                          </a:solidFill>
                          <a:latin typeface="Bankinter Sans" pitchFamily="2" charset="0"/>
                        </a:rPr>
                        <a:t>Obrigações </a:t>
                      </a:r>
                      <a:r>
                        <a:rPr lang="pt-PT" sz="1400" b="0" i="1" u="none" strike="noStrike" dirty="0">
                          <a:solidFill>
                            <a:schemeClr val="tx1"/>
                          </a:solidFill>
                          <a:latin typeface="Bankinter Sans" pitchFamily="2" charset="0"/>
                        </a:rPr>
                        <a:t>High Yield</a:t>
                      </a:r>
                      <a:endParaRPr lang="pt-PT" sz="1400" b="0" i="0" u="none" strike="noStrike" dirty="0">
                        <a:solidFill>
                          <a:schemeClr val="tx1"/>
                        </a:solidFill>
                        <a:latin typeface="Bankinter Sans" pitchFamily="2" charset="0"/>
                      </a:endParaRPr>
                    </a:p>
                  </a:txBody>
                  <a:tcPr marL="93871" marR="93871" marT="46924" marB="46924" anchor="ctr">
                    <a:solidFill>
                      <a:schemeClr val="bg1">
                        <a:lumMod val="8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85000"/>
                      </a:schemeClr>
                    </a:solidFill>
                  </a:tcPr>
                </a:tc>
                <a:tc>
                  <a:txBody>
                    <a:bodyPr/>
                    <a:lstStyle/>
                    <a:p>
                      <a:pPr marL="0" lvl="0" algn="l" defTabSz="938752" rtl="0" eaLnBrk="1" fontAlgn="ctr" latinLnBrk="0" hangingPunct="1"/>
                      <a:r>
                        <a:rPr lang="pt-PT" sz="1400" b="0" i="0" u="none" strike="noStrike" kern="1200" dirty="0">
                          <a:solidFill>
                            <a:schemeClr val="tx1"/>
                          </a:solidFill>
                          <a:latin typeface="Bankinter Sans" pitchFamily="2" charset="0"/>
                          <a:ea typeface="+mn-ea"/>
                          <a:cs typeface="+mn-cs"/>
                        </a:rPr>
                        <a:t>Sobre-exposição</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85000"/>
                      </a:schemeClr>
                    </a:solidFill>
                  </a:tcPr>
                </a:tc>
                <a:tc gridSpan="2">
                  <a:txBody>
                    <a:bodyPr/>
                    <a:lstStyle/>
                    <a:p>
                      <a:pPr marL="0" marR="0" lvl="0" indent="0" algn="ctr" defTabSz="938752" rtl="0" eaLnBrk="1" fontAlgn="ctr" latinLnBrk="0" hangingPunct="1">
                        <a:lnSpc>
                          <a:spcPct val="100000"/>
                        </a:lnSpc>
                        <a:spcBef>
                          <a:spcPts val="0"/>
                        </a:spcBef>
                        <a:spcAft>
                          <a:spcPts val="0"/>
                        </a:spcAft>
                        <a:buClrTx/>
                        <a:buSzTx/>
                        <a:buFontTx/>
                        <a:buNone/>
                        <a:tabLst/>
                        <a:defRPr/>
                      </a:pPr>
                      <a:r>
                        <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rPr>
                        <a:t>-</a:t>
                      </a:r>
                    </a:p>
                  </a:txBody>
                  <a:tcPr marL="93871" marR="93871" marT="46924" marB="46924" anchor="ctr">
                    <a:lnL w="19050" cap="flat" cmpd="sng" algn="ctr">
                      <a:solidFill>
                        <a:schemeClr val="bg1">
                          <a:lumMod val="95000"/>
                        </a:schemeClr>
                      </a:solidFill>
                      <a:prstDash val="solid"/>
                      <a:round/>
                      <a:headEnd type="none" w="med" len="med"/>
                      <a:tailEnd type="none" w="med" len="med"/>
                    </a:lnL>
                    <a:solidFill>
                      <a:schemeClr val="bg1">
                        <a:lumMod val="85000"/>
                      </a:schemeClr>
                    </a:solidFill>
                  </a:tcPr>
                </a:tc>
                <a:tc hMerge="1">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4"/>
                  </a:ext>
                </a:extLst>
              </a:tr>
              <a:tr h="452778">
                <a:tc>
                  <a:txBody>
                    <a:bodyPr/>
                    <a:lstStyle/>
                    <a:p>
                      <a:pPr lvl="0" algn="l" fontAlgn="b"/>
                      <a:r>
                        <a:rPr lang="pt-PT" sz="1400" b="0" i="0" u="none" strike="noStrike" dirty="0">
                          <a:solidFill>
                            <a:schemeClr val="tx1"/>
                          </a:solidFill>
                          <a:latin typeface="Bankinter Sans" pitchFamily="2" charset="0"/>
                        </a:rPr>
                        <a:t>Ações EUA</a:t>
                      </a:r>
                    </a:p>
                  </a:txBody>
                  <a:tcPr marL="93871" marR="93871" marT="46924" marB="46924" anchor="ctr">
                    <a:solidFill>
                      <a:schemeClr val="bg1">
                        <a:lumMod val="7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75000"/>
                      </a:schemeClr>
                    </a:solidFill>
                  </a:tcPr>
                </a:tc>
                <a:tc>
                  <a:txBody>
                    <a:bodyPr/>
                    <a:lstStyle/>
                    <a:p>
                      <a:pPr marL="0" lvl="0" algn="l" defTabSz="938752" rtl="0" eaLnBrk="1" fontAlgn="ctr" latinLnBrk="0" hangingPunct="1"/>
                      <a:r>
                        <a:rPr lang="pt-PT" sz="1400" b="0" i="0" u="none" strike="noStrike" kern="1200" dirty="0">
                          <a:solidFill>
                            <a:schemeClr val="tx1"/>
                          </a:solidFill>
                          <a:latin typeface="Bankinter Sans" pitchFamily="2" charset="0"/>
                          <a:ea typeface="+mn-ea"/>
                          <a:cs typeface="+mn-cs"/>
                        </a:rPr>
                        <a:t>Sobre-exposição</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75000"/>
                      </a:schemeClr>
                    </a:solidFill>
                  </a:tcPr>
                </a:tc>
                <a:tc>
                  <a:txBody>
                    <a:bodyPr/>
                    <a:lstStyle/>
                    <a:p>
                      <a:pPr marL="0" lvl="0" algn="l" defTabSz="938752" rtl="0" eaLnBrk="1" fontAlgn="ctr" latinLnBrk="0" hangingPunct="1"/>
                      <a:endParaRPr lang="pt-PT" sz="1400" b="0" i="0" u="none" strike="noStrike" kern="1200" dirty="0">
                        <a:solidFill>
                          <a:srgbClr val="63544A"/>
                        </a:solidFill>
                        <a:latin typeface="Bankinter Sans" pitchFamily="2" charset="0"/>
                        <a:ea typeface="+mn-ea"/>
                        <a:cs typeface="+mn-cs"/>
                      </a:endParaRPr>
                    </a:p>
                  </a:txBody>
                  <a:tcPr marL="93871" marR="93871" marT="46924" marB="46924" anchor="ctr">
                    <a:lnL w="19050" cap="flat" cmpd="sng" algn="ctr">
                      <a:solidFill>
                        <a:schemeClr val="bg1">
                          <a:lumMod val="95000"/>
                        </a:schemeClr>
                      </a:solidFill>
                      <a:prstDash val="solid"/>
                      <a:round/>
                      <a:headEnd type="none" w="med" len="med"/>
                      <a:tailEnd type="none" w="med" len="med"/>
                    </a:lnL>
                    <a:lnR w="12700" cmpd="sng">
                      <a:noFill/>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val="10005"/>
                  </a:ext>
                </a:extLst>
              </a:tr>
              <a:tr h="452778">
                <a:tc>
                  <a:txBody>
                    <a:bodyPr/>
                    <a:lstStyle/>
                    <a:p>
                      <a:pPr lvl="0" algn="l" fontAlgn="b"/>
                      <a:r>
                        <a:rPr lang="pt-PT" sz="1400" b="0" i="0" u="none" strike="noStrike" dirty="0">
                          <a:solidFill>
                            <a:schemeClr val="tx1"/>
                          </a:solidFill>
                          <a:latin typeface="Bankinter Sans" pitchFamily="2" charset="0"/>
                        </a:rPr>
                        <a:t>Ações Europa</a:t>
                      </a:r>
                      <a:r>
                        <a:rPr lang="pt-PT" sz="1400" b="0" i="0" u="none" strike="noStrike" baseline="0" dirty="0">
                          <a:solidFill>
                            <a:schemeClr val="tx1"/>
                          </a:solidFill>
                          <a:latin typeface="Bankinter Sans" pitchFamily="2" charset="0"/>
                        </a:rPr>
                        <a:t> (ex-Reino Unido)</a:t>
                      </a:r>
                      <a:endParaRPr lang="pt-PT" sz="1400" b="0" i="0" u="none" strike="noStrike" dirty="0">
                        <a:solidFill>
                          <a:schemeClr val="tx1"/>
                        </a:solidFill>
                        <a:latin typeface="Bankinter Sans" pitchFamily="2" charset="0"/>
                      </a:endParaRPr>
                    </a:p>
                  </a:txBody>
                  <a:tcPr marL="93871" marR="93871" marT="46924" marB="46924" anchor="ctr">
                    <a:solidFill>
                      <a:schemeClr val="bg1">
                        <a:lumMod val="7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r>
                        <a:rPr lang="pt-PT" sz="1400" b="0" i="0" u="none" strike="noStrike" kern="1200" dirty="0">
                          <a:solidFill>
                            <a:schemeClr val="tx1"/>
                          </a:solidFill>
                          <a:latin typeface="Bankinter Sans" pitchFamily="2" charset="0"/>
                          <a:ea typeface="+mn-ea"/>
                          <a:cs typeface="+mn-cs"/>
                        </a:rPr>
                        <a:t>Sobre-exposição</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lang="pt-PT" sz="1400" b="0" i="0" u="none" strike="noStrike" kern="1200" dirty="0">
                        <a:solidFill>
                          <a:srgbClr val="63544A"/>
                        </a:solidFill>
                        <a:latin typeface="Bankinter Sans" pitchFamily="2" charset="0"/>
                        <a:ea typeface="+mn-ea"/>
                        <a:cs typeface="+mn-cs"/>
                      </a:endParaRPr>
                    </a:p>
                  </a:txBody>
                  <a:tcPr marL="93871" marR="93871" marT="46924" marB="46924" anchor="ctr">
                    <a:lnL w="19050" cap="flat" cmpd="sng" algn="ctr">
                      <a:solidFill>
                        <a:schemeClr val="bg1">
                          <a:lumMod val="95000"/>
                        </a:schemeClr>
                      </a:solidFill>
                      <a:prstDash val="solid"/>
                      <a:round/>
                      <a:headEnd type="none" w="med" len="med"/>
                      <a:tailEnd type="none" w="med" len="med"/>
                    </a:lnL>
                    <a:lnR w="12700" cmpd="sng">
                      <a:noFill/>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val="10006"/>
                  </a:ext>
                </a:extLst>
              </a:tr>
              <a:tr h="452778">
                <a:tc>
                  <a:txBody>
                    <a:bodyPr/>
                    <a:lstStyle/>
                    <a:p>
                      <a:pPr lvl="0" algn="l" fontAlgn="b"/>
                      <a:r>
                        <a:rPr lang="pt-PT" sz="1400" b="0" i="0" u="none" strike="noStrike" dirty="0">
                          <a:solidFill>
                            <a:schemeClr val="tx1"/>
                          </a:solidFill>
                          <a:latin typeface="Bankinter Sans" pitchFamily="2" charset="0"/>
                        </a:rPr>
                        <a:t>Ações Reino Unido</a:t>
                      </a:r>
                    </a:p>
                  </a:txBody>
                  <a:tcPr marL="93871" marR="93871" marT="46924" marB="46924" anchor="ctr">
                    <a:solidFill>
                      <a:schemeClr val="bg1">
                        <a:lumMod val="7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r>
                        <a:rPr lang="pt-PT" sz="1400" b="0" i="0" u="none" strike="noStrike" kern="1200" dirty="0">
                          <a:solidFill>
                            <a:schemeClr val="tx1"/>
                          </a:solidFill>
                          <a:latin typeface="Bankinter Sans" pitchFamily="2" charset="0"/>
                          <a:ea typeface="+mn-ea"/>
                          <a:cs typeface="+mn-cs"/>
                        </a:rPr>
                        <a:t>Sobre-exposição</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lang="pt-PT" sz="1400" b="0" i="0" u="none" strike="noStrike" kern="1200" dirty="0">
                        <a:solidFill>
                          <a:srgbClr val="63544A"/>
                        </a:solidFill>
                        <a:latin typeface="Bankinter Sans" pitchFamily="2" charset="0"/>
                        <a:ea typeface="+mn-ea"/>
                        <a:cs typeface="+mn-cs"/>
                      </a:endParaRPr>
                    </a:p>
                  </a:txBody>
                  <a:tcPr marL="93871" marR="93871" marT="46924" marB="46924" anchor="ctr">
                    <a:lnL w="19050" cap="flat" cmpd="sng" algn="ctr">
                      <a:solidFill>
                        <a:schemeClr val="bg1">
                          <a:lumMod val="95000"/>
                        </a:schemeClr>
                      </a:solidFill>
                      <a:prstDash val="solid"/>
                      <a:round/>
                      <a:headEnd type="none" w="med" len="med"/>
                      <a:tailEnd type="none" w="med" len="med"/>
                    </a:lnL>
                    <a:lnR w="12700" cmpd="sng">
                      <a:noFill/>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val="10007"/>
                  </a:ext>
                </a:extLst>
              </a:tr>
              <a:tr h="452778">
                <a:tc>
                  <a:txBody>
                    <a:bodyPr/>
                    <a:lstStyle/>
                    <a:p>
                      <a:pPr lvl="0" algn="l" fontAlgn="b"/>
                      <a:r>
                        <a:rPr lang="pt-PT" sz="1400" b="0" i="0" u="none" strike="noStrike" dirty="0">
                          <a:solidFill>
                            <a:schemeClr val="tx1"/>
                          </a:solidFill>
                          <a:latin typeface="Bankinter Sans" pitchFamily="2" charset="0"/>
                        </a:rPr>
                        <a:t>Ações</a:t>
                      </a:r>
                      <a:r>
                        <a:rPr lang="pt-PT" sz="1400" b="0" i="0" u="none" strike="noStrike" baseline="0" dirty="0">
                          <a:solidFill>
                            <a:schemeClr val="tx1"/>
                          </a:solidFill>
                          <a:latin typeface="Bankinter Sans" pitchFamily="2" charset="0"/>
                        </a:rPr>
                        <a:t> Japão</a:t>
                      </a:r>
                      <a:endParaRPr lang="pt-PT" sz="1400" b="0" i="0" u="none" strike="noStrike" dirty="0">
                        <a:solidFill>
                          <a:schemeClr val="tx1"/>
                        </a:solidFill>
                        <a:latin typeface="Bankinter Sans" pitchFamily="2" charset="0"/>
                      </a:endParaRPr>
                    </a:p>
                  </a:txBody>
                  <a:tcPr marL="93871" marR="93871" marT="46924" marB="46924" anchor="ctr">
                    <a:solidFill>
                      <a:schemeClr val="bg1">
                        <a:lumMod val="7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75000"/>
                      </a:schemeClr>
                    </a:solidFill>
                  </a:tcPr>
                </a:tc>
                <a:tc>
                  <a:txBody>
                    <a:bodyPr/>
                    <a:lstStyle/>
                    <a:p>
                      <a:pPr marL="0" lvl="0" algn="l" defTabSz="938752" rtl="0" eaLnBrk="1" fontAlgn="ctr" latinLnBrk="0" hangingPunct="1"/>
                      <a:r>
                        <a:rPr lang="pt-PT" sz="1400" b="0" i="0" u="none" strike="noStrike" kern="1200" dirty="0">
                          <a:solidFill>
                            <a:schemeClr val="tx1"/>
                          </a:solidFill>
                          <a:latin typeface="Bankinter Sans" pitchFamily="2" charset="0"/>
                          <a:ea typeface="+mn-ea"/>
                          <a:cs typeface="+mn-cs"/>
                        </a:rPr>
                        <a:t>Neutral</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75000"/>
                      </a:schemeClr>
                    </a:solidFill>
                  </a:tcPr>
                </a:tc>
                <a:tc>
                  <a:txBody>
                    <a:bodyPr/>
                    <a:lstStyle/>
                    <a:p>
                      <a:pPr marL="0" lvl="0" algn="l" defTabSz="938752" rtl="0" eaLnBrk="1" fontAlgn="ctr" latinLnBrk="0" hangingPunct="1"/>
                      <a:endParaRPr lang="pt-PT" sz="1400" b="0" i="0" u="none" strike="noStrike" kern="1200" dirty="0">
                        <a:solidFill>
                          <a:srgbClr val="63544A"/>
                        </a:solidFill>
                        <a:latin typeface="Bankinter Sans" pitchFamily="2" charset="0"/>
                        <a:ea typeface="+mn-ea"/>
                        <a:cs typeface="+mn-cs"/>
                      </a:endParaRPr>
                    </a:p>
                  </a:txBody>
                  <a:tcPr marL="93871" marR="93871" marT="46924" marB="46924" anchor="ctr">
                    <a:lnL w="19050" cap="flat" cmpd="sng" algn="ctr">
                      <a:solidFill>
                        <a:schemeClr val="bg1">
                          <a:lumMod val="95000"/>
                        </a:schemeClr>
                      </a:solidFill>
                      <a:prstDash val="solid"/>
                      <a:round/>
                      <a:headEnd type="none" w="med" len="med"/>
                      <a:tailEnd type="none" w="med" len="med"/>
                    </a:lnL>
                    <a:lnR w="12700" cmpd="sng">
                      <a:noFill/>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val="10008"/>
                  </a:ext>
                </a:extLst>
              </a:tr>
              <a:tr h="452778">
                <a:tc>
                  <a:txBody>
                    <a:bodyPr/>
                    <a:lstStyle/>
                    <a:p>
                      <a:pPr lvl="0" algn="l" fontAlgn="b"/>
                      <a:r>
                        <a:rPr lang="pt-PT" sz="1400" b="0" i="0" u="none" strike="noStrike" dirty="0">
                          <a:solidFill>
                            <a:schemeClr val="tx1"/>
                          </a:solidFill>
                          <a:latin typeface="Bankinter Sans" pitchFamily="2" charset="0"/>
                        </a:rPr>
                        <a:t>Ações Mercados Emergentes</a:t>
                      </a:r>
                    </a:p>
                  </a:txBody>
                  <a:tcPr marL="93871" marR="93871" marT="46924" marB="46924" anchor="ctr">
                    <a:solidFill>
                      <a:schemeClr val="bg1">
                        <a:lumMod val="75000"/>
                      </a:schemeClr>
                    </a:solidFill>
                  </a:tcPr>
                </a:tc>
                <a:tc>
                  <a:txBody>
                    <a:bodyPr/>
                    <a:lstStyle/>
                    <a:p>
                      <a:pPr lvl="0" algn="l" fontAlgn="ctr"/>
                      <a:endParaRPr lang="pt-PT" sz="1400" b="0" i="0" u="none" strike="noStrike" dirty="0">
                        <a:solidFill>
                          <a:srgbClr val="63544A"/>
                        </a:solidFill>
                        <a:latin typeface="Bankinter Sans" pitchFamily="2" charset="0"/>
                      </a:endParaRPr>
                    </a:p>
                  </a:txBody>
                  <a:tcPr marL="93871" marR="93871" marT="46924" marB="46924" anchor="ctr">
                    <a:lnR w="12700" cap="flat" cmpd="sng" algn="ctr">
                      <a:noFill/>
                      <a:prstDash val="solid"/>
                      <a:round/>
                      <a:headEnd type="none" w="med" len="med"/>
                      <a:tailEnd type="none" w="med" len="med"/>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r>
                        <a:rPr kumimoji="0" lang="pt-PT" sz="1400" b="0" i="0" u="none" strike="noStrike" kern="1200" cap="none" spc="0" normalizeH="0" baseline="0" noProof="0" dirty="0">
                          <a:ln>
                            <a:noFill/>
                          </a:ln>
                          <a:solidFill>
                            <a:schemeClr val="tx1"/>
                          </a:solidFill>
                          <a:effectLst/>
                          <a:uLnTx/>
                          <a:uFillTx/>
                          <a:latin typeface="Bankinter Sans" pitchFamily="2" charset="0"/>
                          <a:ea typeface="+mn-ea"/>
                          <a:cs typeface="+mn-cs"/>
                        </a:rPr>
                        <a:t>Neutral</a:t>
                      </a:r>
                    </a:p>
                  </a:txBody>
                  <a:tcPr marL="93871" marR="93871" marT="46924" marB="46924" anchor="ctr">
                    <a:lnL w="12700" cap="flat" cmpd="sng" algn="ctr">
                      <a:no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solidFill>
                      <a:schemeClr val="bg1">
                        <a:lumMod val="75000"/>
                      </a:schemeClr>
                    </a:solidFill>
                  </a:tcPr>
                </a:tc>
                <a:tc>
                  <a:txBody>
                    <a:bodyPr/>
                    <a:lstStyle/>
                    <a:p>
                      <a:pPr marL="0" lvl="0" algn="l" defTabSz="938752" rtl="0" eaLnBrk="1" fontAlgn="ctr" latinLnBrk="0" hangingPunct="1"/>
                      <a:endParaRPr lang="pt-PT" sz="1400" b="0" i="0" u="none" strike="noStrike" kern="1200" dirty="0">
                        <a:solidFill>
                          <a:srgbClr val="63544A"/>
                        </a:solidFill>
                        <a:latin typeface="Bankinter Sans" pitchFamily="2" charset="0"/>
                        <a:ea typeface="+mn-ea"/>
                        <a:cs typeface="+mn-cs"/>
                      </a:endParaRPr>
                    </a:p>
                  </a:txBody>
                  <a:tcPr marL="93871" marR="93871" marT="46924" marB="46924" anchor="ctr">
                    <a:lnL w="19050" cap="flat" cmpd="sng" algn="ctr">
                      <a:solidFill>
                        <a:schemeClr val="bg1">
                          <a:lumMod val="95000"/>
                        </a:schemeClr>
                      </a:solidFill>
                      <a:prstDash val="solid"/>
                      <a:round/>
                      <a:headEnd type="none" w="med" len="med"/>
                      <a:tailEnd type="none" w="med" len="med"/>
                    </a:lnL>
                    <a:lnR w="12700" cmpd="sng">
                      <a:noFill/>
                    </a:lnR>
                    <a:solidFill>
                      <a:schemeClr val="bg1">
                        <a:lumMod val="75000"/>
                      </a:schemeClr>
                    </a:solidFill>
                  </a:tcPr>
                </a:tc>
                <a:tc>
                  <a:txBody>
                    <a:bodyPr/>
                    <a:lstStyle/>
                    <a:p>
                      <a:pPr marL="0" marR="0" lvl="0" indent="0" algn="l" defTabSz="938752" rtl="0" eaLnBrk="1" fontAlgn="ctr" latinLnBrk="0" hangingPunct="1">
                        <a:lnSpc>
                          <a:spcPct val="100000"/>
                        </a:lnSpc>
                        <a:spcBef>
                          <a:spcPts val="0"/>
                        </a:spcBef>
                        <a:spcAft>
                          <a:spcPts val="0"/>
                        </a:spcAft>
                        <a:buClrTx/>
                        <a:buSzTx/>
                        <a:buFontTx/>
                        <a:buNone/>
                        <a:tabLst/>
                        <a:defRPr/>
                      </a:pPr>
                      <a:endParaRPr kumimoji="0" lang="pt-PT" sz="1400" b="0" i="0" u="none" strike="noStrike" kern="1200" cap="none" spc="0" normalizeH="0" baseline="0" noProof="0" dirty="0">
                        <a:ln>
                          <a:noFill/>
                        </a:ln>
                        <a:solidFill>
                          <a:srgbClr val="63544A"/>
                        </a:solidFill>
                        <a:effectLst/>
                        <a:uLnTx/>
                        <a:uFillTx/>
                        <a:latin typeface="Bankinter Sans" pitchFamily="2" charset="0"/>
                        <a:ea typeface="+mn-ea"/>
                        <a:cs typeface="+mn-cs"/>
                      </a:endParaRPr>
                    </a:p>
                  </a:txBody>
                  <a:tcPr marL="93871" marR="93871" marT="46924" marB="46924" anchor="ctr">
                    <a:lnL w="12700" cap="flat" cmpd="sng" algn="ctr">
                      <a:no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val="10009"/>
                  </a:ext>
                </a:extLst>
              </a:tr>
            </a:tbl>
          </a:graphicData>
        </a:graphic>
      </p:graphicFrame>
      <p:pic>
        <p:nvPicPr>
          <p:cNvPr id="23" name="Picture 22" descr="http://www.clipartbest.com/cliparts/LiK/kqg/LiKkqgX9T.png">
            <a:extLst>
              <a:ext uri="{FF2B5EF4-FFF2-40B4-BE49-F238E27FC236}">
                <a16:creationId xmlns:a16="http://schemas.microsoft.com/office/drawing/2014/main" id="{88BED852-5A1A-4B5F-BC08-6555650F2D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971" y="2247900"/>
            <a:ext cx="50482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 descr="C:\Documents and Settings\nuno.salvador\Local Settings\Temporary Internet Files\Content.IE5\ITZCNV59\wsymbol_0002_sunny_intervals[1].png">
            <a:extLst>
              <a:ext uri="{FF2B5EF4-FFF2-40B4-BE49-F238E27FC236}">
                <a16:creationId xmlns:a16="http://schemas.microsoft.com/office/drawing/2014/main" id="{720C4D7E-2D2A-49BD-93C8-FAF5A54311D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4383" y="2582987"/>
            <a:ext cx="473295" cy="47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 descr="C:\Documents and Settings\nuno.salvador\Local Settings\Temporary Internet Files\Content.IE5\ITZCNV59\wsymbol_0002_sunny_intervals[1].png">
            <a:extLst>
              <a:ext uri="{FF2B5EF4-FFF2-40B4-BE49-F238E27FC236}">
                <a16:creationId xmlns:a16="http://schemas.microsoft.com/office/drawing/2014/main" id="{41B8BB9F-B8EF-48BE-AA1B-8940B3F9F3B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0492" y="4842671"/>
            <a:ext cx="473295" cy="47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 descr="C:\Documents and Settings\nuno.salvador\Local Settings\Temporary Internet Files\Content.IE5\0EOMCOA1\16842-illustration-of-a-sun-pv[1].png">
            <a:extLst>
              <a:ext uri="{FF2B5EF4-FFF2-40B4-BE49-F238E27FC236}">
                <a16:creationId xmlns:a16="http://schemas.microsoft.com/office/drawing/2014/main" id="{FE2A9EF3-AF50-42C1-A1A6-7CA6984118F0}"/>
              </a:ext>
            </a:extLst>
          </p:cNvPr>
          <p:cNvPicPr>
            <a:picLocks noChangeAspect="1" noChangeArrowheads="1"/>
          </p:cNvPicPr>
          <p:nvPr/>
        </p:nvPicPr>
        <p:blipFill>
          <a:blip r:embed="rId5"/>
          <a:srcRect/>
          <a:stretch>
            <a:fillRect/>
          </a:stretch>
        </p:blipFill>
        <p:spPr bwMode="auto">
          <a:xfrm>
            <a:off x="4657467" y="3538925"/>
            <a:ext cx="404621" cy="402996"/>
          </a:xfrm>
          <a:prstGeom prst="rect">
            <a:avLst/>
          </a:prstGeom>
          <a:noFill/>
          <a:ln w="9525">
            <a:noFill/>
            <a:miter lim="800000"/>
            <a:headEnd/>
            <a:tailEnd/>
          </a:ln>
        </p:spPr>
      </p:pic>
      <p:pic>
        <p:nvPicPr>
          <p:cNvPr id="33" name="Picture 3" descr="C:\Documents and Settings\nuno.salvador\Local Settings\Temporary Internet Files\Content.IE5\0EOMCOA1\16842-illustration-of-a-sun-pv[1].png">
            <a:extLst>
              <a:ext uri="{FF2B5EF4-FFF2-40B4-BE49-F238E27FC236}">
                <a16:creationId xmlns:a16="http://schemas.microsoft.com/office/drawing/2014/main" id="{2D29249D-7BA1-4D11-A80E-B17B9461F351}"/>
              </a:ext>
            </a:extLst>
          </p:cNvPr>
          <p:cNvPicPr>
            <a:picLocks noChangeAspect="1" noChangeArrowheads="1"/>
          </p:cNvPicPr>
          <p:nvPr/>
        </p:nvPicPr>
        <p:blipFill>
          <a:blip r:embed="rId5"/>
          <a:srcRect/>
          <a:stretch>
            <a:fillRect/>
          </a:stretch>
        </p:blipFill>
        <p:spPr bwMode="auto">
          <a:xfrm>
            <a:off x="4653748" y="3965367"/>
            <a:ext cx="404621" cy="402996"/>
          </a:xfrm>
          <a:prstGeom prst="rect">
            <a:avLst/>
          </a:prstGeom>
          <a:noFill/>
          <a:ln w="9525">
            <a:noFill/>
            <a:miter lim="800000"/>
            <a:headEnd/>
            <a:tailEnd/>
          </a:ln>
        </p:spPr>
      </p:pic>
      <p:pic>
        <p:nvPicPr>
          <p:cNvPr id="34" name="Picture 33" descr="http://www.clipartbest.com/cliparts/LiK/kqg/LiKkqgX9T.png">
            <a:extLst>
              <a:ext uri="{FF2B5EF4-FFF2-40B4-BE49-F238E27FC236}">
                <a16:creationId xmlns:a16="http://schemas.microsoft.com/office/drawing/2014/main" id="{82037C36-EE11-46E1-8B1E-1DA4CCFF1D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3508" y="1770177"/>
            <a:ext cx="50482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4" descr="http://www.clipartbest.com/cliparts/LiK/kqg/LiKkqgX9T.png">
            <a:extLst>
              <a:ext uri="{FF2B5EF4-FFF2-40B4-BE49-F238E27FC236}">
                <a16:creationId xmlns:a16="http://schemas.microsoft.com/office/drawing/2014/main" id="{9B2D387C-D301-47A0-BB8D-BC99ACD5F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249" y="2247900"/>
            <a:ext cx="504825"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descr="C:\Documents and Settings\nuno.salvador\Local Settings\Temporary Internet Files\Content.IE5\0EOMCOA1\16842-illustration-of-a-sun-pv[1].png">
            <a:extLst>
              <a:ext uri="{FF2B5EF4-FFF2-40B4-BE49-F238E27FC236}">
                <a16:creationId xmlns:a16="http://schemas.microsoft.com/office/drawing/2014/main" id="{15361D0C-90AE-40DD-8B71-5B3346A93A2C}"/>
              </a:ext>
            </a:extLst>
          </p:cNvPr>
          <p:cNvPicPr>
            <a:picLocks noChangeAspect="1" noChangeArrowheads="1"/>
          </p:cNvPicPr>
          <p:nvPr/>
        </p:nvPicPr>
        <p:blipFill>
          <a:blip r:embed="rId5"/>
          <a:srcRect/>
          <a:stretch>
            <a:fillRect/>
          </a:stretch>
        </p:blipFill>
        <p:spPr bwMode="auto">
          <a:xfrm>
            <a:off x="4636447" y="3083496"/>
            <a:ext cx="404621" cy="402996"/>
          </a:xfrm>
          <a:prstGeom prst="rect">
            <a:avLst/>
          </a:prstGeom>
          <a:noFill/>
          <a:ln w="9525">
            <a:noFill/>
            <a:miter lim="800000"/>
            <a:headEnd/>
            <a:tailEnd/>
          </a:ln>
        </p:spPr>
      </p:pic>
      <p:pic>
        <p:nvPicPr>
          <p:cNvPr id="37" name="Picture 1" descr="C:\Documents and Settings\nuno.salvador\Local Settings\Temporary Internet Files\Content.IE5\ITZCNV59\wsymbol_0002_sunny_intervals[1].png">
            <a:extLst>
              <a:ext uri="{FF2B5EF4-FFF2-40B4-BE49-F238E27FC236}">
                <a16:creationId xmlns:a16="http://schemas.microsoft.com/office/drawing/2014/main" id="{DC79C043-1939-414E-B321-98EC977B01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3053" y="5306390"/>
            <a:ext cx="473295" cy="47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 descr="C:\Documents and Settings\nuno.salvador\Local Settings\Temporary Internet Files\Content.IE5\0EOMCOA1\16842-illustration-of-a-sun-pv[1].png">
            <a:extLst>
              <a:ext uri="{FF2B5EF4-FFF2-40B4-BE49-F238E27FC236}">
                <a16:creationId xmlns:a16="http://schemas.microsoft.com/office/drawing/2014/main" id="{5D6F1302-5916-456A-818F-B57B6E46E444}"/>
              </a:ext>
            </a:extLst>
          </p:cNvPr>
          <p:cNvPicPr>
            <a:picLocks noChangeAspect="1" noChangeArrowheads="1"/>
          </p:cNvPicPr>
          <p:nvPr/>
        </p:nvPicPr>
        <p:blipFill>
          <a:blip r:embed="rId5"/>
          <a:srcRect/>
          <a:stretch>
            <a:fillRect/>
          </a:stretch>
        </p:blipFill>
        <p:spPr bwMode="auto">
          <a:xfrm>
            <a:off x="4662664" y="4418228"/>
            <a:ext cx="404621" cy="402996"/>
          </a:xfrm>
          <a:prstGeom prst="rect">
            <a:avLst/>
          </a:prstGeom>
          <a:noFill/>
          <a:ln w="9525">
            <a:noFill/>
            <a:miter lim="800000"/>
            <a:headEnd/>
            <a:tailEnd/>
          </a:ln>
        </p:spPr>
      </p:pic>
      <p:pic>
        <p:nvPicPr>
          <p:cNvPr id="39" name="Picture 38">
            <a:extLst>
              <a:ext uri="{FF2B5EF4-FFF2-40B4-BE49-F238E27FC236}">
                <a16:creationId xmlns:a16="http://schemas.microsoft.com/office/drawing/2014/main" id="{5FB5BBE9-94FB-4A7B-94AF-128FB94C3DCC}"/>
              </a:ext>
            </a:extLst>
          </p:cNvPr>
          <p:cNvPicPr>
            <a:picLocks noChangeAspect="1"/>
          </p:cNvPicPr>
          <p:nvPr/>
        </p:nvPicPr>
        <p:blipFill>
          <a:blip r:embed="rId6"/>
          <a:stretch>
            <a:fillRect/>
          </a:stretch>
        </p:blipFill>
        <p:spPr>
          <a:xfrm>
            <a:off x="7804799" y="3513126"/>
            <a:ext cx="2697901" cy="2282129"/>
          </a:xfrm>
          <a:prstGeom prst="rect">
            <a:avLst/>
          </a:prstGeom>
        </p:spPr>
      </p:pic>
      <p:pic>
        <p:nvPicPr>
          <p:cNvPr id="40" name="Picture 39">
            <a:extLst>
              <a:ext uri="{FF2B5EF4-FFF2-40B4-BE49-F238E27FC236}">
                <a16:creationId xmlns:a16="http://schemas.microsoft.com/office/drawing/2014/main" id="{91DBB9AB-24B2-473A-854B-E383E365D345}"/>
              </a:ext>
            </a:extLst>
          </p:cNvPr>
          <p:cNvPicPr>
            <a:picLocks noChangeAspect="1"/>
          </p:cNvPicPr>
          <p:nvPr/>
        </p:nvPicPr>
        <p:blipFill>
          <a:blip r:embed="rId7"/>
          <a:stretch>
            <a:fillRect/>
          </a:stretch>
        </p:blipFill>
        <p:spPr>
          <a:xfrm>
            <a:off x="6554270" y="5773742"/>
            <a:ext cx="3933825" cy="571500"/>
          </a:xfrm>
          <a:prstGeom prst="rect">
            <a:avLst/>
          </a:prstGeom>
        </p:spPr>
      </p:pic>
    </p:spTree>
    <p:extLst>
      <p:ext uri="{BB962C8B-B14F-4D97-AF65-F5344CB8AC3E}">
        <p14:creationId xmlns:p14="http://schemas.microsoft.com/office/powerpoint/2010/main" val="3549448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9"/>
          <p:cNvSpPr>
            <a:spLocks noGrp="1" noChangeArrowheads="1"/>
          </p:cNvSpPr>
          <p:nvPr>
            <p:ph type="title" idx="4294967295"/>
          </p:nvPr>
        </p:nvSpPr>
        <p:spPr bwMode="auto">
          <a:xfrm>
            <a:off x="1075765" y="351870"/>
            <a:ext cx="9463609"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defTabSz="936004" eaLnBrk="1" hangingPunct="1"/>
            <a:r>
              <a:rPr lang="pt-PT" altLang="en-US" sz="3600" dirty="0">
                <a:solidFill>
                  <a:srgbClr val="B55A00"/>
                </a:solidFill>
                <a:effectLst>
                  <a:outerShdw blurRad="38100" dist="38100" dir="2700000" algn="tl">
                    <a:srgbClr val="000000">
                      <a:alpha val="43137"/>
                    </a:srgbClr>
                  </a:outerShdw>
                </a:effectLst>
                <a:latin typeface="Bankinter Sans" pitchFamily="2" charset="0"/>
              </a:rPr>
              <a:t>Ideias Chave a Reter</a:t>
            </a:r>
          </a:p>
        </p:txBody>
      </p:sp>
      <p:sp>
        <p:nvSpPr>
          <p:cNvPr id="4" name="Content Placeholder 5">
            <a:extLst>
              <a:ext uri="{FF2B5EF4-FFF2-40B4-BE49-F238E27FC236}">
                <a16:creationId xmlns:a16="http://schemas.microsoft.com/office/drawing/2014/main" id="{E7300A8F-F822-4120-AF00-CF91DA93AFDD}"/>
              </a:ext>
            </a:extLst>
          </p:cNvPr>
          <p:cNvSpPr txBox="1">
            <a:spLocks/>
          </p:cNvSpPr>
          <p:nvPr/>
        </p:nvSpPr>
        <p:spPr bwMode="auto">
          <a:xfrm>
            <a:off x="1075765" y="838159"/>
            <a:ext cx="10463705" cy="5523819"/>
          </a:xfrm>
          <a:prstGeom prst="rect">
            <a:avLst/>
          </a:prstGeom>
          <a:noFill/>
          <a:ln>
            <a:miter lim="800000"/>
            <a:headEnd/>
            <a:tailEnd/>
          </a:ln>
        </p:spPr>
        <p:txBody>
          <a:bodyPr/>
          <a:lstStyle/>
          <a:p>
            <a:pPr algn="just">
              <a:spcBef>
                <a:spcPts val="1008"/>
              </a:spcBef>
              <a:spcAft>
                <a:spcPts val="1008"/>
              </a:spcAft>
              <a:buClr>
                <a:schemeClr val="tx1"/>
              </a:buClr>
              <a:defRPr/>
            </a:pPr>
            <a:endParaRPr lang="pt-PT" altLang="en-US" sz="2064" dirty="0">
              <a:solidFill>
                <a:schemeClr val="accent1"/>
              </a:solidFill>
              <a:latin typeface="Bankinter Text"/>
            </a:endParaRPr>
          </a:p>
          <a:p>
            <a:pPr algn="just">
              <a:spcBef>
                <a:spcPts val="1008"/>
              </a:spcBef>
              <a:spcAft>
                <a:spcPts val="1008"/>
              </a:spcAft>
              <a:buClr>
                <a:schemeClr val="tx1"/>
              </a:buClr>
              <a:buFont typeface="Wingdings" pitchFamily="2" charset="2"/>
              <a:buChar char="q"/>
              <a:defRPr/>
            </a:pPr>
            <a:r>
              <a:rPr lang="pt-PT" altLang="en-US" sz="2400" b="0" dirty="0">
                <a:solidFill>
                  <a:schemeClr val="tx1"/>
                </a:solidFill>
                <a:latin typeface="Barclays Sans" panose="020B0503030103020204" pitchFamily="34" charset="0"/>
              </a:rPr>
              <a:t>1ºS 2021: Ações sobem, obrigações caem…os nossos </a:t>
            </a:r>
            <a:r>
              <a:rPr lang="pt-PT" altLang="en-US" sz="2400" dirty="0">
                <a:solidFill>
                  <a:schemeClr val="tx1"/>
                </a:solidFill>
                <a:latin typeface="Barclays Sans" panose="020B0503030103020204" pitchFamily="34" charset="0"/>
              </a:rPr>
              <a:t>fundos perfilados ganham dinheiro!</a:t>
            </a:r>
          </a:p>
          <a:p>
            <a:pPr marL="483580" lvl="1" algn="just">
              <a:spcBef>
                <a:spcPts val="1008"/>
              </a:spcBef>
              <a:spcAft>
                <a:spcPts val="1008"/>
              </a:spcAft>
              <a:buClr>
                <a:schemeClr val="tx1"/>
              </a:buClr>
              <a:defRPr/>
            </a:pPr>
            <a:endParaRPr lang="pt-PT" altLang="en-US" sz="2400" dirty="0">
              <a:solidFill>
                <a:schemeClr val="tx1"/>
              </a:solidFill>
              <a:latin typeface="Barclays Sans" panose="020B0503030103020204" pitchFamily="34" charset="0"/>
            </a:endParaRPr>
          </a:p>
          <a:p>
            <a:pPr marL="483580" lvl="1" algn="just">
              <a:spcBef>
                <a:spcPts val="1008"/>
              </a:spcBef>
              <a:spcAft>
                <a:spcPts val="1008"/>
              </a:spcAft>
              <a:buClr>
                <a:schemeClr val="tx1"/>
              </a:buClr>
              <a:defRPr/>
            </a:pPr>
            <a:endParaRPr lang="pt-PT" altLang="en-US" sz="2400" dirty="0">
              <a:solidFill>
                <a:schemeClr val="tx1"/>
              </a:solidFill>
              <a:latin typeface="Barclays Sans" panose="020B0503030103020204" pitchFamily="34" charset="0"/>
            </a:endParaRPr>
          </a:p>
          <a:p>
            <a:pPr algn="just">
              <a:spcBef>
                <a:spcPts val="1008"/>
              </a:spcBef>
              <a:spcAft>
                <a:spcPts val="1008"/>
              </a:spcAft>
              <a:buClr>
                <a:schemeClr val="tx1"/>
              </a:buClr>
              <a:buFont typeface="Wingdings" pitchFamily="2" charset="2"/>
              <a:buChar char="q"/>
              <a:defRPr/>
            </a:pPr>
            <a:r>
              <a:rPr lang="pt-PT" altLang="en-US" sz="2400" dirty="0">
                <a:solidFill>
                  <a:schemeClr val="tx1"/>
                </a:solidFill>
                <a:latin typeface="Barclays Sans" panose="020B0503030103020204" pitchFamily="34" charset="0"/>
              </a:rPr>
              <a:t> </a:t>
            </a:r>
            <a:r>
              <a:rPr lang="pt-PT" altLang="en-US" sz="2400" b="0" dirty="0">
                <a:solidFill>
                  <a:schemeClr val="tx1"/>
                </a:solidFill>
                <a:latin typeface="Barclays Sans" panose="020B0503030103020204" pitchFamily="34" charset="0"/>
              </a:rPr>
              <a:t>Continuamos a ver </a:t>
            </a:r>
            <a:r>
              <a:rPr lang="pt-PT" altLang="en-US" sz="2400" dirty="0">
                <a:solidFill>
                  <a:schemeClr val="tx1"/>
                </a:solidFill>
                <a:latin typeface="Barclays Sans" panose="020B0503030103020204" pitchFamily="34" charset="0"/>
              </a:rPr>
              <a:t>mais potencial de rendibilidade nos mercados de ações </a:t>
            </a:r>
            <a:r>
              <a:rPr lang="pt-PT" altLang="en-US" sz="2400" b="0" dirty="0">
                <a:solidFill>
                  <a:schemeClr val="tx1"/>
                </a:solidFill>
                <a:latin typeface="Barclays Sans" panose="020B0503030103020204" pitchFamily="34" charset="0"/>
              </a:rPr>
              <a:t>no segundo semestre de 2021!</a:t>
            </a:r>
          </a:p>
          <a:p>
            <a:pPr algn="just">
              <a:spcBef>
                <a:spcPts val="1008"/>
              </a:spcBef>
              <a:spcAft>
                <a:spcPts val="1008"/>
              </a:spcAft>
              <a:buClr>
                <a:schemeClr val="tx1"/>
              </a:buClr>
              <a:buFont typeface="Wingdings" pitchFamily="2" charset="2"/>
              <a:buChar char="q"/>
              <a:defRPr/>
            </a:pPr>
            <a:endParaRPr lang="pt-PT" altLang="en-US" sz="2400" dirty="0">
              <a:solidFill>
                <a:schemeClr val="tx1"/>
              </a:solidFill>
              <a:latin typeface="Barclays Sans" panose="020B0503030103020204" pitchFamily="34" charset="0"/>
            </a:endParaRPr>
          </a:p>
          <a:p>
            <a:pPr algn="just">
              <a:spcBef>
                <a:spcPts val="1008"/>
              </a:spcBef>
              <a:spcAft>
                <a:spcPts val="1008"/>
              </a:spcAft>
              <a:buClr>
                <a:schemeClr val="tx1"/>
              </a:buClr>
              <a:defRPr/>
            </a:pPr>
            <a:endParaRPr lang="pt-PT" altLang="en-US" sz="2400" b="1" dirty="0">
              <a:solidFill>
                <a:schemeClr val="tx1"/>
              </a:solidFill>
              <a:latin typeface="Barclays Sans" panose="020B0503030103020204" pitchFamily="34" charset="0"/>
            </a:endParaRPr>
          </a:p>
          <a:p>
            <a:pPr algn="just">
              <a:spcBef>
                <a:spcPts val="1008"/>
              </a:spcBef>
              <a:spcAft>
                <a:spcPts val="1008"/>
              </a:spcAft>
              <a:buClr>
                <a:schemeClr val="tx1"/>
              </a:buClr>
              <a:buFont typeface="Wingdings" pitchFamily="2" charset="2"/>
              <a:buChar char="q"/>
              <a:defRPr/>
            </a:pPr>
            <a:r>
              <a:rPr lang="pt-PT" altLang="en-US" sz="2400" dirty="0">
                <a:solidFill>
                  <a:schemeClr val="tx1"/>
                </a:solidFill>
                <a:latin typeface="Barclays Sans" panose="020B0503030103020204" pitchFamily="34" charset="0"/>
              </a:rPr>
              <a:t> Invistam…e permaneçam Investidos!</a:t>
            </a:r>
            <a:endParaRPr lang="pt-PT" altLang="en-US" sz="2400" b="1" dirty="0">
              <a:solidFill>
                <a:schemeClr val="tx1"/>
              </a:solidFill>
              <a:latin typeface="Barclays Sans" panose="020B0503030103020204" pitchFamily="34" charset="0"/>
            </a:endParaRPr>
          </a:p>
          <a:p>
            <a:pPr algn="just">
              <a:spcBef>
                <a:spcPts val="1008"/>
              </a:spcBef>
              <a:spcAft>
                <a:spcPts val="1008"/>
              </a:spcAft>
              <a:buClr>
                <a:schemeClr val="tx1"/>
              </a:buClr>
              <a:defRPr/>
            </a:pPr>
            <a:endParaRPr lang="pt-PT" altLang="en-US" sz="2064" dirty="0">
              <a:solidFill>
                <a:schemeClr val="accent1"/>
              </a:solidFill>
              <a:latin typeface="Bankinter Text"/>
            </a:endParaRPr>
          </a:p>
          <a:p>
            <a:pPr algn="just">
              <a:spcBef>
                <a:spcPts val="1008"/>
              </a:spcBef>
              <a:spcAft>
                <a:spcPts val="1008"/>
              </a:spcAft>
              <a:buClr>
                <a:schemeClr val="tx1"/>
              </a:buClr>
              <a:defRPr/>
            </a:pPr>
            <a:endParaRPr lang="pt-PT" altLang="en-US" sz="2064" dirty="0">
              <a:solidFill>
                <a:schemeClr val="accent1"/>
              </a:solidFill>
              <a:latin typeface="Bankinter Text"/>
            </a:endParaRPr>
          </a:p>
        </p:txBody>
      </p:sp>
    </p:spTree>
    <p:extLst>
      <p:ext uri="{BB962C8B-B14F-4D97-AF65-F5344CB8AC3E}">
        <p14:creationId xmlns:p14="http://schemas.microsoft.com/office/powerpoint/2010/main" val="200753868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
            <a:ext cx="12479337" cy="7019926"/>
          </a:xfrm>
          <a:prstGeom prst="rect">
            <a:avLst/>
          </a:prstGeom>
          <a:solidFill>
            <a:srgbClr val="62524E"/>
          </a:solidFill>
          <a:ln w="9525">
            <a:noFill/>
            <a:miter lim="800000"/>
            <a:headEnd/>
            <a:tailEnd/>
          </a:ln>
        </p:spPr>
        <p:txBody>
          <a:bodyPr wrap="none" anchor="ctr"/>
          <a:lstStyle/>
          <a:p>
            <a:endParaRPr lang="es-ES" sz="3685">
              <a:solidFill>
                <a:srgbClr val="000000"/>
              </a:solidFill>
            </a:endParaRPr>
          </a:p>
        </p:txBody>
      </p:sp>
      <p:sp>
        <p:nvSpPr>
          <p:cNvPr id="9219" name="Rectangle 4"/>
          <p:cNvSpPr>
            <a:spLocks noChangeArrowheads="1"/>
          </p:cNvSpPr>
          <p:nvPr/>
        </p:nvSpPr>
        <p:spPr bwMode="auto">
          <a:xfrm>
            <a:off x="2505460" y="3553409"/>
            <a:ext cx="8173662" cy="1433235"/>
          </a:xfrm>
          <a:prstGeom prst="rect">
            <a:avLst/>
          </a:prstGeom>
          <a:noFill/>
          <a:ln w="9525">
            <a:noFill/>
            <a:miter lim="800000"/>
            <a:headEnd/>
            <a:tailEnd/>
          </a:ln>
        </p:spPr>
        <p:txBody>
          <a:bodyPr/>
          <a:lstStyle/>
          <a:p>
            <a:r>
              <a:rPr lang="pt-PT" altLang="en-US" sz="4000" dirty="0">
                <a:solidFill>
                  <a:srgbClr val="F56600"/>
                </a:solidFill>
                <a:effectLst>
                  <a:outerShdw blurRad="38100" dist="38100" dir="2700000" algn="tl">
                    <a:srgbClr val="000000">
                      <a:alpha val="43137"/>
                    </a:srgbClr>
                  </a:outerShdw>
                </a:effectLst>
                <a:latin typeface="Bankinter Sans" pitchFamily="2" charset="0"/>
              </a:rPr>
              <a:t>Principais Riscos</a:t>
            </a:r>
            <a:endParaRPr lang="es-ES_tradnl" sz="4000" dirty="0">
              <a:solidFill>
                <a:srgbClr val="F56600"/>
              </a:solidFill>
              <a:effectLst>
                <a:outerShdw blurRad="38100" dist="38100" dir="2700000" algn="tl">
                  <a:srgbClr val="000000">
                    <a:alpha val="43137"/>
                  </a:srgbClr>
                </a:outerShdw>
              </a:effectLst>
              <a:latin typeface="Bankinter Sans" pitchFamily="2" charset="0"/>
            </a:endParaRPr>
          </a:p>
        </p:txBody>
      </p:sp>
      <p:sp>
        <p:nvSpPr>
          <p:cNvPr id="9220" name="Rectangle 5"/>
          <p:cNvSpPr>
            <a:spLocks noChangeArrowheads="1"/>
          </p:cNvSpPr>
          <p:nvPr/>
        </p:nvSpPr>
        <p:spPr bwMode="auto">
          <a:xfrm>
            <a:off x="1900965" y="3688712"/>
            <a:ext cx="3948708" cy="2339975"/>
          </a:xfrm>
          <a:prstGeom prst="rect">
            <a:avLst/>
          </a:prstGeom>
          <a:noFill/>
          <a:ln w="9525">
            <a:noFill/>
            <a:miter lim="800000"/>
            <a:headEnd/>
            <a:tailEnd/>
          </a:ln>
        </p:spPr>
        <p:txBody>
          <a:bodyPr/>
          <a:lstStyle/>
          <a:p>
            <a:pPr>
              <a:lnSpc>
                <a:spcPct val="70000"/>
              </a:lnSpc>
            </a:pPr>
            <a:r>
              <a:rPr lang="es-ES_tradnl" sz="4000" dirty="0">
                <a:solidFill>
                  <a:srgbClr val="FFFFFF"/>
                </a:solidFill>
                <a:effectLst>
                  <a:outerShdw blurRad="38100" dist="38100" dir="2700000" algn="tl">
                    <a:srgbClr val="000000">
                      <a:alpha val="43137"/>
                    </a:srgbClr>
                  </a:outerShdw>
                </a:effectLst>
                <a:latin typeface="Bankinter Sans" pitchFamily="2" charset="0"/>
              </a:rPr>
              <a:t>4.</a:t>
            </a:r>
          </a:p>
        </p:txBody>
      </p:sp>
    </p:spTree>
    <p:extLst>
      <p:ext uri="{BB962C8B-B14F-4D97-AF65-F5344CB8AC3E}">
        <p14:creationId xmlns:p14="http://schemas.microsoft.com/office/powerpoint/2010/main" val="104229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Grp="1" noChangeArrowheads="1"/>
          </p:cNvSpPr>
          <p:nvPr>
            <p:ph type="title" idx="4294967295"/>
          </p:nvPr>
        </p:nvSpPr>
        <p:spPr bwMode="auto">
          <a:xfrm>
            <a:off x="1709446" y="307183"/>
            <a:ext cx="8687157" cy="471245"/>
          </a:xfrm>
          <a:prstGeom prst="rect">
            <a:avLst/>
          </a:prstGeom>
          <a:noFill/>
          <a:ln>
            <a:miter lim="800000"/>
            <a:headEnd/>
            <a:tailEnd/>
          </a:ln>
        </p:spPr>
        <p:txBody>
          <a:bodyPr/>
          <a:lstStyle/>
          <a:p>
            <a:pPr eaLnBrk="1" hangingPunct="1"/>
            <a:r>
              <a:rPr lang="pt-PT" altLang="en-US" sz="3600" dirty="0">
                <a:solidFill>
                  <a:srgbClr val="B55A00"/>
                </a:solidFill>
                <a:effectLst>
                  <a:outerShdw blurRad="38100" dist="38100" dir="2700000" algn="tl">
                    <a:srgbClr val="000000">
                      <a:alpha val="43137"/>
                    </a:srgbClr>
                  </a:outerShdw>
                </a:effectLst>
                <a:latin typeface="Bankinter Sans" pitchFamily="2" charset="0"/>
              </a:rPr>
              <a:t>Índice</a:t>
            </a:r>
          </a:p>
        </p:txBody>
      </p:sp>
      <p:sp>
        <p:nvSpPr>
          <p:cNvPr id="8195" name="Rectangle 7"/>
          <p:cNvSpPr>
            <a:spLocks noChangeArrowheads="1"/>
          </p:cNvSpPr>
          <p:nvPr/>
        </p:nvSpPr>
        <p:spPr bwMode="auto">
          <a:xfrm>
            <a:off x="1873644" y="1794494"/>
            <a:ext cx="540000" cy="540000"/>
          </a:xfrm>
          <a:prstGeom prst="rect">
            <a:avLst/>
          </a:prstGeom>
          <a:solidFill>
            <a:srgbClr val="617077"/>
          </a:solidFill>
          <a:ln w="9525">
            <a:noFill/>
            <a:miter lim="800000"/>
            <a:headEnd/>
            <a:tailEnd/>
          </a:ln>
        </p:spPr>
        <p:txBody>
          <a:bodyPr lIns="112319" tIns="56159" rIns="112319" bIns="56159" anchor="ctr"/>
          <a:lstStyle/>
          <a:p>
            <a:pPr algn="ctr" defTabSz="560628" eaLnBrk="1" hangingPunct="1"/>
            <a:r>
              <a:rPr lang="en-US" altLang="en-US" sz="1843" b="0" dirty="0">
                <a:solidFill>
                  <a:schemeClr val="bg1"/>
                </a:solidFill>
                <a:latin typeface="Bankinter" pitchFamily="18" charset="0"/>
                <a:ea typeface="MS PGothic" pitchFamily="34" charset="-128"/>
                <a:cs typeface="Arial" charset="0"/>
              </a:rPr>
              <a:t>1</a:t>
            </a:r>
          </a:p>
        </p:txBody>
      </p:sp>
      <p:sp>
        <p:nvSpPr>
          <p:cNvPr id="8196" name="Rectangle 8"/>
          <p:cNvSpPr>
            <a:spLocks noChangeArrowheads="1"/>
          </p:cNvSpPr>
          <p:nvPr/>
        </p:nvSpPr>
        <p:spPr bwMode="auto">
          <a:xfrm>
            <a:off x="1872019" y="2790742"/>
            <a:ext cx="540000" cy="540000"/>
          </a:xfrm>
          <a:prstGeom prst="rect">
            <a:avLst/>
          </a:prstGeom>
          <a:solidFill>
            <a:srgbClr val="617077"/>
          </a:solidFill>
          <a:ln w="9525">
            <a:noFill/>
            <a:miter lim="800000"/>
            <a:headEnd/>
            <a:tailEnd/>
          </a:ln>
        </p:spPr>
        <p:txBody>
          <a:bodyPr lIns="112319" tIns="56159" rIns="112319" bIns="56159" anchor="ctr"/>
          <a:lstStyle/>
          <a:p>
            <a:pPr algn="ctr" defTabSz="560628" eaLnBrk="1" hangingPunct="1"/>
            <a:r>
              <a:rPr lang="en-US" altLang="en-US" sz="1843" b="0" dirty="0">
                <a:solidFill>
                  <a:schemeClr val="bg1"/>
                </a:solidFill>
                <a:latin typeface="Bankinter" pitchFamily="18" charset="0"/>
                <a:ea typeface="MS PGothic" pitchFamily="34" charset="-128"/>
                <a:cs typeface="Arial" charset="0"/>
              </a:rPr>
              <a:t>2</a:t>
            </a:r>
          </a:p>
        </p:txBody>
      </p:sp>
      <p:sp>
        <p:nvSpPr>
          <p:cNvPr id="8197" name="Rectangle 9"/>
          <p:cNvSpPr>
            <a:spLocks noChangeArrowheads="1"/>
          </p:cNvSpPr>
          <p:nvPr/>
        </p:nvSpPr>
        <p:spPr bwMode="auto">
          <a:xfrm>
            <a:off x="1872019" y="3750655"/>
            <a:ext cx="540000" cy="540000"/>
          </a:xfrm>
          <a:prstGeom prst="rect">
            <a:avLst/>
          </a:prstGeom>
          <a:solidFill>
            <a:srgbClr val="617077"/>
          </a:solidFill>
          <a:ln w="9525">
            <a:noFill/>
            <a:miter lim="800000"/>
            <a:headEnd/>
            <a:tailEnd/>
          </a:ln>
        </p:spPr>
        <p:txBody>
          <a:bodyPr lIns="112319" tIns="56159" rIns="112319" bIns="56159" anchor="ctr"/>
          <a:lstStyle/>
          <a:p>
            <a:pPr algn="ctr" defTabSz="560628" eaLnBrk="1" hangingPunct="1"/>
            <a:r>
              <a:rPr lang="en-US" altLang="en-US" sz="1843" b="0" dirty="0">
                <a:solidFill>
                  <a:schemeClr val="bg1"/>
                </a:solidFill>
                <a:latin typeface="Bankinter" pitchFamily="18" charset="0"/>
                <a:ea typeface="MS PGothic" pitchFamily="34" charset="-128"/>
                <a:cs typeface="Arial" charset="0"/>
              </a:rPr>
              <a:t>3</a:t>
            </a:r>
          </a:p>
        </p:txBody>
      </p:sp>
      <p:sp>
        <p:nvSpPr>
          <p:cNvPr id="8199" name="Rectangle 8"/>
          <p:cNvSpPr>
            <a:spLocks noChangeArrowheads="1"/>
          </p:cNvSpPr>
          <p:nvPr/>
        </p:nvSpPr>
        <p:spPr bwMode="auto">
          <a:xfrm>
            <a:off x="2534853" y="1559662"/>
            <a:ext cx="8031125" cy="4198669"/>
          </a:xfrm>
          <a:prstGeom prst="rect">
            <a:avLst/>
          </a:prstGeom>
          <a:noFill/>
          <a:ln w="9525">
            <a:noFill/>
            <a:miter lim="800000"/>
            <a:headEnd/>
            <a:tailEnd/>
          </a:ln>
        </p:spPr>
        <p:txBody>
          <a:bodyPr lIns="93589" tIns="46794" rIns="93589" bIns="46794"/>
          <a:lstStyle/>
          <a:p>
            <a:pPr marL="252008" indent="-271377">
              <a:lnSpc>
                <a:spcPct val="200000"/>
              </a:lnSpc>
              <a:spcBef>
                <a:spcPct val="45000"/>
              </a:spcBef>
              <a:spcAft>
                <a:spcPct val="45000"/>
              </a:spcAft>
              <a:buClr>
                <a:schemeClr val="tx2"/>
              </a:buClr>
            </a:pPr>
            <a:r>
              <a:rPr lang="pt-PT" altLang="en-US" sz="2400" b="0" dirty="0">
                <a:solidFill>
                  <a:schemeClr val="tx1"/>
                </a:solidFill>
                <a:latin typeface="Bankinter Sans" pitchFamily="2" charset="0"/>
                <a:sym typeface="Expert Sans Regular" pitchFamily="34" charset="0"/>
              </a:rPr>
              <a:t>Evolução Mercados Financeiros</a:t>
            </a:r>
          </a:p>
          <a:p>
            <a:pPr marL="252008" indent="-271377">
              <a:lnSpc>
                <a:spcPct val="200000"/>
              </a:lnSpc>
              <a:spcBef>
                <a:spcPct val="30000"/>
              </a:spcBef>
              <a:spcAft>
                <a:spcPct val="30000"/>
              </a:spcAft>
              <a:buClr>
                <a:schemeClr val="tx2"/>
              </a:buClr>
            </a:pPr>
            <a:r>
              <a:rPr lang="pt-PT" altLang="en-US" sz="2400" b="0" dirty="0">
                <a:solidFill>
                  <a:schemeClr val="tx1"/>
                </a:solidFill>
                <a:latin typeface="Bankinter Sans" pitchFamily="2" charset="0"/>
                <a:sym typeface="Expert Sans Regular" pitchFamily="34" charset="0"/>
              </a:rPr>
              <a:t>Fundos BKGA – Alocação de Ativos e Desempenho</a:t>
            </a:r>
          </a:p>
          <a:p>
            <a:pPr marL="252008" indent="-271377">
              <a:lnSpc>
                <a:spcPct val="200000"/>
              </a:lnSpc>
              <a:spcBef>
                <a:spcPct val="30000"/>
              </a:spcBef>
              <a:spcAft>
                <a:spcPct val="30000"/>
              </a:spcAft>
              <a:buClr>
                <a:schemeClr val="tx2"/>
              </a:buClr>
            </a:pPr>
            <a:r>
              <a:rPr lang="pt-PT" altLang="en-US" sz="2400" b="0" dirty="0">
                <a:solidFill>
                  <a:schemeClr val="tx1"/>
                </a:solidFill>
                <a:latin typeface="Bankinter Sans" pitchFamily="2" charset="0"/>
                <a:sym typeface="Expert Sans Regular" pitchFamily="34" charset="0"/>
              </a:rPr>
              <a:t>Visão de Mercado e Posicionamento BKGA</a:t>
            </a:r>
          </a:p>
          <a:p>
            <a:pPr marL="252008" indent="-271377">
              <a:lnSpc>
                <a:spcPct val="200000"/>
              </a:lnSpc>
              <a:spcBef>
                <a:spcPct val="30000"/>
              </a:spcBef>
              <a:spcAft>
                <a:spcPct val="30000"/>
              </a:spcAft>
              <a:buClr>
                <a:schemeClr val="tx2"/>
              </a:buClr>
            </a:pPr>
            <a:r>
              <a:rPr lang="pt-PT" altLang="en-US" sz="2400" b="0" dirty="0">
                <a:solidFill>
                  <a:schemeClr val="tx1"/>
                </a:solidFill>
                <a:latin typeface="Bankinter Sans" pitchFamily="2" charset="0"/>
                <a:sym typeface="Expert Sans Regular" pitchFamily="34" charset="0"/>
              </a:rPr>
              <a:t>Principais Riscos</a:t>
            </a:r>
          </a:p>
        </p:txBody>
      </p:sp>
      <p:sp>
        <p:nvSpPr>
          <p:cNvPr id="7" name="Rectangle 9"/>
          <p:cNvSpPr>
            <a:spLocks noChangeArrowheads="1"/>
          </p:cNvSpPr>
          <p:nvPr/>
        </p:nvSpPr>
        <p:spPr bwMode="auto">
          <a:xfrm>
            <a:off x="1877911" y="4708936"/>
            <a:ext cx="540000" cy="540000"/>
          </a:xfrm>
          <a:prstGeom prst="rect">
            <a:avLst/>
          </a:prstGeom>
          <a:solidFill>
            <a:srgbClr val="617077"/>
          </a:solidFill>
          <a:ln w="9525">
            <a:noFill/>
            <a:miter lim="800000"/>
            <a:headEnd/>
            <a:tailEnd/>
          </a:ln>
        </p:spPr>
        <p:txBody>
          <a:bodyPr lIns="112319" tIns="56159" rIns="112319" bIns="56159" anchor="ctr"/>
          <a:lstStyle/>
          <a:p>
            <a:pPr algn="ctr" defTabSz="560628" eaLnBrk="1" hangingPunct="1"/>
            <a:r>
              <a:rPr lang="en-US" altLang="en-US" sz="1843" b="0" dirty="0">
                <a:solidFill>
                  <a:schemeClr val="bg1"/>
                </a:solidFill>
                <a:latin typeface="Bankinter" pitchFamily="18" charset="0"/>
                <a:ea typeface="MS PGothic" pitchFamily="34" charset="-128"/>
                <a:cs typeface="Arial" charset="0"/>
              </a:rPr>
              <a:t>4</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BC298C8B-05BE-4101-8572-85A5737F704E}"/>
              </a:ext>
            </a:extLst>
          </p:cNvPr>
          <p:cNvSpPr>
            <a:spLocks noChangeArrowheads="1"/>
          </p:cNvSpPr>
          <p:nvPr/>
        </p:nvSpPr>
        <p:spPr bwMode="auto">
          <a:xfrm>
            <a:off x="1151068" y="322174"/>
            <a:ext cx="7481000" cy="54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dirty="0">
                <a:solidFill>
                  <a:srgbClr val="B55A00"/>
                </a:solidFill>
                <a:latin typeface="Bankinter Sans" pitchFamily="2" charset="0"/>
                <a:cs typeface="Arial" panose="020B0604020202020204" pitchFamily="34" charset="0"/>
              </a:rPr>
              <a:t>Principais Riscos</a:t>
            </a:r>
          </a:p>
        </p:txBody>
      </p:sp>
      <p:sp>
        <p:nvSpPr>
          <p:cNvPr id="7" name="Rectangle 117">
            <a:extLst>
              <a:ext uri="{FF2B5EF4-FFF2-40B4-BE49-F238E27FC236}">
                <a16:creationId xmlns:a16="http://schemas.microsoft.com/office/drawing/2014/main" id="{930FFA9F-383A-429D-9FB4-564D21CD08BC}"/>
              </a:ext>
            </a:extLst>
          </p:cNvPr>
          <p:cNvSpPr>
            <a:spLocks noChangeArrowheads="1"/>
          </p:cNvSpPr>
          <p:nvPr/>
        </p:nvSpPr>
        <p:spPr bwMode="auto">
          <a:xfrm>
            <a:off x="1301675" y="1524379"/>
            <a:ext cx="10338390" cy="3604122"/>
          </a:xfrm>
          <a:prstGeom prst="rect">
            <a:avLst/>
          </a:prstGeom>
          <a:noFill/>
          <a:ln w="9525" algn="ctr">
            <a:noFill/>
            <a:miter lim="800000"/>
            <a:headEnd/>
            <a:tailEnd/>
          </a:ln>
        </p:spPr>
        <p:txBody>
          <a:bodyPr wrap="square" lIns="66323" tIns="66323" rIns="66323" bIns="66323">
            <a:spAutoFit/>
          </a:bodyPr>
          <a:lstStyle/>
          <a:p>
            <a:pPr>
              <a:lnSpc>
                <a:spcPct val="90000"/>
              </a:lnSpc>
              <a:spcAft>
                <a:spcPts val="614"/>
              </a:spcAft>
              <a:buClr>
                <a:schemeClr val="tx2"/>
              </a:buClr>
            </a:pPr>
            <a:r>
              <a:rPr lang="pt-PT" sz="1300" b="0" dirty="0">
                <a:solidFill>
                  <a:srgbClr val="2B3135"/>
                </a:solidFill>
                <a:latin typeface="Bankinter Sans" pitchFamily="2" charset="0"/>
              </a:rPr>
              <a:t>Chamamos a atenção dos investidores para o facto de nem o capital investido, nem o rendimento decorrente dos instrumentos financeiros em que os Fundos PPR investem, estarem garantidos. O valor da carteira de investimentos está sujeito a flutuações, tanto pode subir como descer, e poderá perder dinheiro. Os principais riscos associados a este investimento são:</a:t>
            </a:r>
          </a:p>
          <a:p>
            <a:pPr>
              <a:lnSpc>
                <a:spcPct val="90000"/>
              </a:lnSpc>
              <a:spcAft>
                <a:spcPts val="614"/>
              </a:spcAft>
              <a:buClr>
                <a:schemeClr val="tx2"/>
              </a:buClr>
            </a:pPr>
            <a:endParaRPr lang="pt-PT" sz="1300" b="0" dirty="0">
              <a:solidFill>
                <a:srgbClr val="2B3135"/>
              </a:solidFill>
              <a:latin typeface="Bankinter Sans" pitchFamily="2" charset="0"/>
            </a:endParaRPr>
          </a:p>
          <a:p>
            <a:pPr>
              <a:lnSpc>
                <a:spcPct val="90000"/>
              </a:lnSpc>
              <a:spcAft>
                <a:spcPts val="614"/>
              </a:spcAft>
              <a:buClr>
                <a:schemeClr val="tx2"/>
              </a:buClr>
            </a:pPr>
            <a:r>
              <a:rPr lang="pt-PT" sz="1300" dirty="0">
                <a:solidFill>
                  <a:srgbClr val="B55A00"/>
                </a:solidFill>
                <a:latin typeface="Bankinter Sans" pitchFamily="2" charset="0"/>
              </a:rPr>
              <a:t>Risco de Mercado:</a:t>
            </a:r>
            <a:r>
              <a:rPr lang="pt-PT" sz="1300" dirty="0">
                <a:solidFill>
                  <a:srgbClr val="FF7300"/>
                </a:solidFill>
                <a:latin typeface="Bankinter Sans" pitchFamily="2" charset="0"/>
              </a:rPr>
              <a:t> </a:t>
            </a:r>
            <a:r>
              <a:rPr lang="pt-PT" sz="1300" b="0" dirty="0">
                <a:solidFill>
                  <a:srgbClr val="2B3135"/>
                </a:solidFill>
                <a:latin typeface="Bankinter Sans" pitchFamily="2" charset="0"/>
              </a:rPr>
              <a:t>Possibilidade de variação positiva ou negativa do valor, ou cotação, dos ativos transacionados em mercados financeiros.</a:t>
            </a:r>
          </a:p>
          <a:p>
            <a:pPr>
              <a:lnSpc>
                <a:spcPct val="90000"/>
              </a:lnSpc>
              <a:spcAft>
                <a:spcPts val="614"/>
              </a:spcAft>
              <a:buClr>
                <a:schemeClr val="tx2"/>
              </a:buClr>
            </a:pPr>
            <a:endParaRPr lang="pt-PT" sz="1300" b="0" dirty="0">
              <a:solidFill>
                <a:srgbClr val="2B3135"/>
              </a:solidFill>
              <a:latin typeface="Bankinter Sans" pitchFamily="2" charset="0"/>
            </a:endParaRPr>
          </a:p>
          <a:p>
            <a:pPr>
              <a:lnSpc>
                <a:spcPct val="90000"/>
              </a:lnSpc>
              <a:spcAft>
                <a:spcPts val="614"/>
              </a:spcAft>
              <a:buClr>
                <a:schemeClr val="tx2"/>
              </a:buClr>
            </a:pPr>
            <a:r>
              <a:rPr lang="pt-PT" sz="1300" dirty="0">
                <a:solidFill>
                  <a:srgbClr val="B55A00"/>
                </a:solidFill>
                <a:latin typeface="Bankinter Sans" pitchFamily="2" charset="0"/>
              </a:rPr>
              <a:t>Risco de Crédito: </a:t>
            </a:r>
            <a:r>
              <a:rPr lang="pt-PT" sz="1300" b="0" dirty="0">
                <a:solidFill>
                  <a:srgbClr val="2B3135"/>
                </a:solidFill>
                <a:latin typeface="Bankinter Sans" pitchFamily="2" charset="0"/>
              </a:rPr>
              <a:t>Possibilidade de um devedor não pagar ao credor o capital que deve, incluindo os juros.</a:t>
            </a:r>
          </a:p>
          <a:p>
            <a:pPr>
              <a:lnSpc>
                <a:spcPct val="90000"/>
              </a:lnSpc>
              <a:spcAft>
                <a:spcPts val="614"/>
              </a:spcAft>
              <a:buClr>
                <a:schemeClr val="tx2"/>
              </a:buClr>
            </a:pPr>
            <a:endParaRPr lang="pt-PT" sz="1300" b="0" dirty="0">
              <a:solidFill>
                <a:srgbClr val="2B3135"/>
              </a:solidFill>
              <a:latin typeface="Bankinter Sans" pitchFamily="2" charset="0"/>
            </a:endParaRPr>
          </a:p>
          <a:p>
            <a:pPr>
              <a:lnSpc>
                <a:spcPct val="90000"/>
              </a:lnSpc>
              <a:spcAft>
                <a:spcPts val="614"/>
              </a:spcAft>
              <a:buClr>
                <a:schemeClr val="tx2"/>
              </a:buClr>
            </a:pPr>
            <a:r>
              <a:rPr lang="pt-PT" sz="1300" dirty="0">
                <a:solidFill>
                  <a:srgbClr val="B55A00"/>
                </a:solidFill>
                <a:latin typeface="Bankinter Sans" pitchFamily="2" charset="0"/>
              </a:rPr>
              <a:t>Risco de Liquidez: </a:t>
            </a:r>
            <a:r>
              <a:rPr lang="pt-PT" sz="1300" b="0" dirty="0">
                <a:solidFill>
                  <a:srgbClr val="2B3135"/>
                </a:solidFill>
                <a:latin typeface="Bankinter Sans" pitchFamily="2" charset="0"/>
              </a:rPr>
              <a:t>Possibilidade de não conseguir vender determinado ativo, por inexistência de compradores, ou de sofrer uma penalização excessiva, face ao justo valor, numa transação de venda, num mercado onde existam poucos compradores.</a:t>
            </a:r>
          </a:p>
          <a:p>
            <a:pPr>
              <a:lnSpc>
                <a:spcPct val="90000"/>
              </a:lnSpc>
              <a:spcAft>
                <a:spcPts val="614"/>
              </a:spcAft>
              <a:buClr>
                <a:schemeClr val="tx2"/>
              </a:buClr>
            </a:pPr>
            <a:endParaRPr lang="pt-PT" sz="1300" b="0" dirty="0">
              <a:solidFill>
                <a:srgbClr val="FF7300"/>
              </a:solidFill>
              <a:latin typeface="Bankinter Sans" pitchFamily="2" charset="0"/>
            </a:endParaRPr>
          </a:p>
          <a:p>
            <a:pPr>
              <a:lnSpc>
                <a:spcPct val="90000"/>
              </a:lnSpc>
              <a:spcAft>
                <a:spcPts val="614"/>
              </a:spcAft>
              <a:buClr>
                <a:schemeClr val="tx2"/>
              </a:buClr>
            </a:pPr>
            <a:r>
              <a:rPr lang="pt-PT" sz="1300" dirty="0">
                <a:solidFill>
                  <a:srgbClr val="B55A00"/>
                </a:solidFill>
                <a:latin typeface="Bankinter Sans" pitchFamily="2" charset="0"/>
              </a:rPr>
              <a:t>Risco Cambial: </a:t>
            </a:r>
            <a:r>
              <a:rPr lang="pt-PT" sz="1300" b="0" dirty="0">
                <a:solidFill>
                  <a:srgbClr val="2B3135"/>
                </a:solidFill>
                <a:latin typeface="Bankinter Sans" pitchFamily="2" charset="0"/>
              </a:rPr>
              <a:t>Possibilidade de variação positiva ou negativa do valor dos ativos detidos e denominados em moeda estrangeira, por variação das taxas de câmbio.</a:t>
            </a:r>
          </a:p>
          <a:p>
            <a:pPr>
              <a:lnSpc>
                <a:spcPct val="90000"/>
              </a:lnSpc>
              <a:spcAft>
                <a:spcPts val="614"/>
              </a:spcAft>
              <a:buClr>
                <a:schemeClr val="tx2"/>
              </a:buClr>
            </a:pPr>
            <a:endParaRPr lang="pt-PT" sz="1300" b="0" dirty="0">
              <a:solidFill>
                <a:srgbClr val="2B3135"/>
              </a:solidFill>
              <a:latin typeface="Bankinter Sans" pitchFamily="2" charset="0"/>
            </a:endParaRPr>
          </a:p>
          <a:p>
            <a:pPr>
              <a:lnSpc>
                <a:spcPct val="90000"/>
              </a:lnSpc>
              <a:spcAft>
                <a:spcPts val="614"/>
              </a:spcAft>
              <a:buClr>
                <a:schemeClr val="tx2"/>
              </a:buClr>
            </a:pPr>
            <a:r>
              <a:rPr lang="pt-PT" sz="1300" dirty="0">
                <a:solidFill>
                  <a:srgbClr val="B55A00"/>
                </a:solidFill>
                <a:latin typeface="Bankinter Sans" pitchFamily="2" charset="0"/>
              </a:rPr>
              <a:t>Risco de Taxa de Juro:</a:t>
            </a:r>
            <a:r>
              <a:rPr lang="pt-PT" sz="1300" dirty="0">
                <a:solidFill>
                  <a:srgbClr val="FF7300"/>
                </a:solidFill>
                <a:latin typeface="Bankinter Sans" pitchFamily="2" charset="0"/>
              </a:rPr>
              <a:t> </a:t>
            </a:r>
            <a:r>
              <a:rPr lang="pt-PT" sz="1300" b="0" dirty="0">
                <a:solidFill>
                  <a:srgbClr val="2B3135"/>
                </a:solidFill>
                <a:latin typeface="Bankinter Sans" pitchFamily="2" charset="0"/>
              </a:rPr>
              <a:t>Possibilidade de variação positiva ou negativa de um ativo, motivada por uma variação das taxas de juro de mercado.</a:t>
            </a:r>
          </a:p>
        </p:txBody>
      </p:sp>
    </p:spTree>
    <p:extLst>
      <p:ext uri="{BB962C8B-B14F-4D97-AF65-F5344CB8AC3E}">
        <p14:creationId xmlns:p14="http://schemas.microsoft.com/office/powerpoint/2010/main" val="96049276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9D9A8ADC-75EA-4123-8894-7E7790CEF99D}"/>
              </a:ext>
            </a:extLst>
          </p:cNvPr>
          <p:cNvSpPr>
            <a:spLocks noChangeArrowheads="1"/>
          </p:cNvSpPr>
          <p:nvPr/>
        </p:nvSpPr>
        <p:spPr bwMode="auto">
          <a:xfrm>
            <a:off x="1194099" y="322174"/>
            <a:ext cx="7437969" cy="54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PT" altLang="pt-PT" dirty="0">
                <a:solidFill>
                  <a:srgbClr val="B55A00"/>
                </a:solidFill>
                <a:latin typeface="Bankinter Sans" pitchFamily="2" charset="0"/>
                <a:cs typeface="Arial" panose="020B0604020202020204" pitchFamily="34" charset="0"/>
              </a:rPr>
              <a:t>Aviso Legal</a:t>
            </a:r>
          </a:p>
        </p:txBody>
      </p:sp>
      <p:sp>
        <p:nvSpPr>
          <p:cNvPr id="4" name="Content Placeholder 5">
            <a:extLst>
              <a:ext uri="{FF2B5EF4-FFF2-40B4-BE49-F238E27FC236}">
                <a16:creationId xmlns:a16="http://schemas.microsoft.com/office/drawing/2014/main" id="{060F4424-1BEA-47B7-9125-6DC77AF4E670}"/>
              </a:ext>
            </a:extLst>
          </p:cNvPr>
          <p:cNvSpPr txBox="1">
            <a:spLocks/>
          </p:cNvSpPr>
          <p:nvPr/>
        </p:nvSpPr>
        <p:spPr bwMode="auto">
          <a:xfrm>
            <a:off x="1219887" y="1144875"/>
            <a:ext cx="10296610" cy="4970591"/>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lvl1pPr marL="350992" indent="-350992" algn="l" rtl="0" eaLnBrk="0" fontAlgn="base" hangingPunct="0">
              <a:spcBef>
                <a:spcPct val="50000"/>
              </a:spcBef>
              <a:spcAft>
                <a:spcPct val="0"/>
              </a:spcAft>
              <a:buClr>
                <a:srgbClr val="F56600"/>
              </a:buClr>
              <a:buFont typeface="Wingdings" pitchFamily="2" charset="2"/>
              <a:buChar char="§"/>
              <a:defRPr sz="1433">
                <a:solidFill>
                  <a:schemeClr val="tx1"/>
                </a:solidFill>
                <a:latin typeface="+mn-lt"/>
                <a:ea typeface="+mn-ea"/>
                <a:cs typeface="+mn-cs"/>
              </a:defRPr>
            </a:lvl1pPr>
            <a:lvl2pPr marL="237245" indent="-237245" algn="l" rtl="0" eaLnBrk="0" fontAlgn="base" hangingPunct="0">
              <a:spcBef>
                <a:spcPct val="50000"/>
              </a:spcBef>
              <a:spcAft>
                <a:spcPct val="0"/>
              </a:spcAft>
              <a:buClr>
                <a:srgbClr val="F56600"/>
              </a:buClr>
              <a:buFont typeface="Wingdings" pitchFamily="2" charset="2"/>
              <a:buChar char="§"/>
              <a:defRPr sz="1433">
                <a:solidFill>
                  <a:schemeClr val="tx1"/>
                </a:solidFill>
                <a:latin typeface="+mn-lt"/>
              </a:defRPr>
            </a:lvl2pPr>
            <a:lvl3pPr marL="581737" indent="-341243" algn="l" rtl="0" eaLnBrk="0" fontAlgn="base" hangingPunct="0">
              <a:spcBef>
                <a:spcPct val="50000"/>
              </a:spcBef>
              <a:spcAft>
                <a:spcPct val="0"/>
              </a:spcAft>
              <a:buClr>
                <a:srgbClr val="F56600"/>
              </a:buClr>
              <a:buFont typeface="Wingdings" pitchFamily="2" charset="2"/>
              <a:buChar char="§"/>
              <a:defRPr sz="1433">
                <a:solidFill>
                  <a:schemeClr val="tx1"/>
                </a:solidFill>
                <a:latin typeface="+mn-lt"/>
              </a:defRPr>
            </a:lvl3pPr>
            <a:lvl4pPr marL="879107" indent="-297369" algn="l" rtl="0" eaLnBrk="0" fontAlgn="base" hangingPunct="0">
              <a:spcBef>
                <a:spcPct val="50000"/>
              </a:spcBef>
              <a:spcAft>
                <a:spcPct val="0"/>
              </a:spcAft>
              <a:buClr>
                <a:srgbClr val="F56600"/>
              </a:buClr>
              <a:buFont typeface="Wingdings" pitchFamily="2" charset="2"/>
              <a:buChar char="§"/>
              <a:defRPr sz="1433">
                <a:solidFill>
                  <a:schemeClr val="tx1"/>
                </a:solidFill>
                <a:latin typeface="+mn-lt"/>
              </a:defRPr>
            </a:lvl4pPr>
            <a:lvl5pPr marL="1233349" indent="-354242" algn="l" rtl="0" eaLnBrk="0" fontAlgn="base" hangingPunct="0">
              <a:spcBef>
                <a:spcPct val="50000"/>
              </a:spcBef>
              <a:spcAft>
                <a:spcPct val="0"/>
              </a:spcAft>
              <a:buClr>
                <a:srgbClr val="F56600"/>
              </a:buClr>
              <a:buFont typeface="Wingdings" pitchFamily="2" charset="2"/>
              <a:buChar char="§"/>
              <a:defRPr sz="1433">
                <a:solidFill>
                  <a:schemeClr val="tx1"/>
                </a:solidFill>
                <a:latin typeface="+mn-lt"/>
              </a:defRPr>
            </a:lvl5pPr>
            <a:lvl6pPr marL="2518696" indent="-178746"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6pPr>
            <a:lvl7pPr marL="2986686" indent="-178746"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7pPr>
            <a:lvl8pPr marL="3454676" indent="-178746"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8pPr>
            <a:lvl9pPr marL="3922666" indent="-178746" algn="l" rtl="0" eaLnBrk="1" fontAlgn="base" hangingPunct="1">
              <a:lnSpc>
                <a:spcPct val="110000"/>
              </a:lnSpc>
              <a:spcBef>
                <a:spcPct val="50000"/>
              </a:spcBef>
              <a:spcAft>
                <a:spcPct val="0"/>
              </a:spcAft>
              <a:buClr>
                <a:schemeClr val="tx2"/>
              </a:buClr>
              <a:buFont typeface="Wingdings" pitchFamily="2" charset="2"/>
              <a:buChar char=""/>
              <a:defRPr sz="1228">
                <a:solidFill>
                  <a:schemeClr val="tx1"/>
                </a:solidFill>
                <a:latin typeface="+mn-lt"/>
              </a:defRPr>
            </a:lvl9pPr>
          </a:lstStyle>
          <a:p>
            <a:pPr marL="0" indent="0" defTabSz="483580">
              <a:spcBef>
                <a:spcPts val="0"/>
              </a:spcBef>
              <a:buFont typeface="Wingdings" pitchFamily="2" charset="2"/>
              <a:buNone/>
            </a:pPr>
            <a:r>
              <a:rPr lang="pt-PT" sz="1100" b="0" kern="0" dirty="0">
                <a:solidFill>
                  <a:srgbClr val="000000"/>
                </a:solidFill>
                <a:latin typeface="Bankinter Sans" pitchFamily="2" charset="0"/>
              </a:rPr>
              <a:t>Este documento constitui uma ação publicitária aos Fundos de Investimento geridos pela </a:t>
            </a:r>
            <a:r>
              <a:rPr lang="es-ES" sz="1100" b="0" kern="0" dirty="0">
                <a:solidFill>
                  <a:srgbClr val="000000"/>
                </a:solidFill>
                <a:latin typeface="Bankinter Sans" pitchFamily="2" charset="0"/>
              </a:rPr>
              <a:t>Bankinter Gestión de Activos, SGIIC, S.A.</a:t>
            </a:r>
            <a:r>
              <a:rPr lang="pt-PT" sz="1100" b="0" kern="0" dirty="0">
                <a:solidFill>
                  <a:srgbClr val="000000"/>
                </a:solidFill>
                <a:latin typeface="Bankinter Sans" pitchFamily="2" charset="0"/>
              </a:rPr>
              <a:t> - Sucursal em Portugal (“BKGA”) e não contém toda a informação relevante para a tomada de uma decisão de investimento. Os dados apresentados referem-se ao passado e não constituem um indicador confiável dos resultados futuros. No caso das rendibilidades anualizadas que tenham por base um período de referência superior a 1 ano informa-se que tal rendibilidade apenas seria obtida se o investimento fosse efetuado durante a totalidade do período de referência. As rendibilidades apresentadas têm implícita a fiscalidade eventualmente suportada pelo fundo impendendo sobre o investidor a obrigação de qualquer outro pagamento a titulo de imposto sobre o rendimento, aquando do resgate. </a:t>
            </a:r>
          </a:p>
          <a:p>
            <a:pPr marL="0" indent="0" defTabSz="483580">
              <a:spcBef>
                <a:spcPts val="0"/>
              </a:spcBef>
              <a:buFont typeface="Wingdings" pitchFamily="2" charset="2"/>
              <a:buNone/>
            </a:pPr>
            <a:endParaRPr lang="pt-PT" sz="1100" b="0" kern="0" dirty="0">
              <a:solidFill>
                <a:srgbClr val="000000"/>
              </a:solidFill>
              <a:latin typeface="Bankinter Sans" pitchFamily="2" charset="0"/>
            </a:endParaRPr>
          </a:p>
          <a:p>
            <a:pPr marL="0" indent="0" defTabSz="483580">
              <a:spcBef>
                <a:spcPts val="0"/>
              </a:spcBef>
              <a:buFont typeface="Wingdings" pitchFamily="2" charset="2"/>
              <a:buNone/>
            </a:pPr>
            <a:r>
              <a:rPr lang="pt-PT" sz="1100" b="0" kern="0" dirty="0">
                <a:solidFill>
                  <a:srgbClr val="000000"/>
                </a:solidFill>
                <a:latin typeface="Bankinter Sans" pitchFamily="2" charset="0"/>
              </a:rPr>
              <a:t>O investimento em fundos de investimento não dispensa a consulta dos prospetos e das Informações Fundamentais destinadas aos Investidores, aprovados nos termos legais e que se encontram disponíveis, em língua portuguesa, em qualquer agência do Bankinter S.A. - Sucursal em Portugal, entidade comercializadora e em www.cmvm.pt.  O investidor deverá estar ciente que sempre que os investimentos sejam efetuados em moeda estrangeira, os ganhos podem aumentar ou diminuir como consequência de oscilações cambiais assim como, deverá ter presente que o tratamento fiscal especifico depende das circunstancias especiais de cada cliente e está sujeito a alterações.  A BKGA é uma Sucursal da </a:t>
            </a:r>
            <a:r>
              <a:rPr lang="es-ES" sz="1100" b="0" kern="0" dirty="0">
                <a:solidFill>
                  <a:srgbClr val="000000"/>
                </a:solidFill>
                <a:latin typeface="Bankinter Sans" pitchFamily="2" charset="0"/>
              </a:rPr>
              <a:t>Bankinter Gestión de Activos, S.A., SGIIC</a:t>
            </a:r>
            <a:r>
              <a:rPr lang="pt-PT" sz="1100" b="0" kern="0" dirty="0">
                <a:solidFill>
                  <a:srgbClr val="000000"/>
                </a:solidFill>
                <a:latin typeface="Bankinter Sans" pitchFamily="2" charset="0"/>
              </a:rPr>
              <a:t>, com sede na Praça Marquês de Pombal, nº13, 1º piso, 1250-162 lisboa, que tem como atividade principal a administração e gestão de organismos de investimento coletivo. </a:t>
            </a:r>
          </a:p>
          <a:p>
            <a:pPr marL="0" indent="0" defTabSz="483580">
              <a:spcBef>
                <a:spcPts val="0"/>
              </a:spcBef>
              <a:buFont typeface="Wingdings" pitchFamily="2" charset="2"/>
              <a:buNone/>
            </a:pPr>
            <a:endParaRPr lang="pt-PT" sz="1300" b="0" kern="0" dirty="0">
              <a:solidFill>
                <a:srgbClr val="000000"/>
              </a:solidFill>
              <a:latin typeface="Bankinter Sans" pitchFamily="2" charset="0"/>
            </a:endParaRPr>
          </a:p>
          <a:p>
            <a:pPr marL="0" indent="0" defTabSz="483580">
              <a:spcBef>
                <a:spcPts val="0"/>
              </a:spcBef>
              <a:buFont typeface="Wingdings" pitchFamily="2" charset="2"/>
              <a:buNone/>
            </a:pPr>
            <a:r>
              <a:rPr lang="pt-PT" sz="1100" b="0" dirty="0">
                <a:solidFill>
                  <a:srgbClr val="2B3135"/>
                </a:solidFill>
                <a:latin typeface="Bankinter Sans" pitchFamily="2" charset="0"/>
              </a:rPr>
              <a:t>O Banco e a Gestora (adiante “Entidades”)   seguem uma política de integração dos riscos de sustentabilidade no processo de seleção de investimentos e de tomada de decisões e têm presente que os riscos de sustentabilidade podem afetar a oferta e procura de instrumentos financeiros, produtos e serviços com um impacto potencial na sua valorização e rendibilidade. Deste modo, os investimentos que apresentem um maior risco de sustentabilidade podem gerar uma diminuição do preço dos ativos subjacentes e, como tal, afetar o valor da carteira. Ainda assim, as Entidades consideram que os riscos de sustentabilidade podem não ser significativos na rentabilidade de algumas carteiras devido à classe de ativos em que investem, ao prazo dos investimentos, à elevada diversificação das suas carteiras ou ao próprio objetivo de sustentabilidade que perseguem. De referir, contudo, que estas Carteiras não promovem características ambientais e / ou sociais nem perseguem um objetivo sustentável e por essa razão os investimentos subjacentes não têm em conta os critérios da União Europeia para as atividades económicas meio ambientais.</a:t>
            </a:r>
          </a:p>
          <a:p>
            <a:pPr marL="0" indent="0" defTabSz="483580">
              <a:spcBef>
                <a:spcPts val="0"/>
              </a:spcBef>
              <a:buFont typeface="Wingdings" pitchFamily="2" charset="2"/>
              <a:buNone/>
            </a:pPr>
            <a:endParaRPr lang="pt-PT" sz="1300" b="0" kern="0" dirty="0">
              <a:solidFill>
                <a:srgbClr val="000000"/>
              </a:solidFill>
              <a:latin typeface="Bankinter Sans" pitchFamily="2" charset="0"/>
            </a:endParaRPr>
          </a:p>
          <a:p>
            <a:pPr marL="0" indent="0" defTabSz="483580">
              <a:spcBef>
                <a:spcPts val="0"/>
              </a:spcBef>
              <a:buFont typeface="Wingdings" pitchFamily="2" charset="2"/>
              <a:buNone/>
            </a:pPr>
            <a:r>
              <a:rPr lang="pt-PT" sz="1100" b="0" kern="0" dirty="0">
                <a:solidFill>
                  <a:srgbClr val="000000"/>
                </a:solidFill>
                <a:latin typeface="Bankinter Sans" pitchFamily="2" charset="0"/>
              </a:rPr>
              <a:t>Os Fundos da BKGA são comercializados pelo Bankinter S.A, através da sua Sucursal em Portugal. O Bankinter S.A. é uma entidade autorizada e regulada pelo Mecanismo Único de Supervisão (MUS) liderado pelo Banco Central Europeu (BCE), supervisionada pela Comissão do Mercado de Valores Mobiliários (CMVM) enquanto Sucursal em Portugal e pela Comissão Nacional do Mercado de Valores (CNMV) pela sede em Espanha e um membro do Sistema de Garantia de Depósitos, instituído em Espanha, gerido pelo Fundo de Garantia de Depósitos de Entidades de Crédito e sob supervisão do Banco de Espanha.</a:t>
            </a:r>
          </a:p>
          <a:p>
            <a:pPr marL="0" indent="0" defTabSz="483580">
              <a:spcBef>
                <a:spcPts val="0"/>
              </a:spcBef>
              <a:buFont typeface="Wingdings" pitchFamily="2" charset="2"/>
              <a:buNone/>
            </a:pPr>
            <a:endParaRPr lang="pt-PT" sz="1100" b="0" kern="0" dirty="0">
              <a:solidFill>
                <a:srgbClr val="000000"/>
              </a:solidFill>
              <a:latin typeface="Bankinter Sans" pitchFamily="2" charset="0"/>
            </a:endParaRPr>
          </a:p>
          <a:p>
            <a:pPr marL="0" indent="0" defTabSz="483580">
              <a:spcBef>
                <a:spcPts val="0"/>
              </a:spcBef>
              <a:buFont typeface="Wingdings" pitchFamily="2" charset="2"/>
              <a:buNone/>
            </a:pPr>
            <a:r>
              <a:rPr lang="pt-PT" sz="1100" b="0" kern="0" dirty="0">
                <a:solidFill>
                  <a:srgbClr val="000000"/>
                </a:solidFill>
                <a:latin typeface="Bankinter Sans" pitchFamily="2" charset="0"/>
              </a:rPr>
              <a:t>707 50 50 50</a:t>
            </a:r>
          </a:p>
          <a:p>
            <a:pPr marL="0" indent="0" defTabSz="483580">
              <a:spcBef>
                <a:spcPts val="0"/>
              </a:spcBef>
              <a:buFont typeface="Wingdings" pitchFamily="2" charset="2"/>
              <a:buNone/>
            </a:pPr>
            <a:r>
              <a:rPr lang="pt-PT" sz="1100" b="0" kern="0" dirty="0">
                <a:solidFill>
                  <a:srgbClr val="000000"/>
                </a:solidFill>
                <a:latin typeface="Bankinter Sans" pitchFamily="2" charset="0"/>
              </a:rPr>
              <a:t>bankinter.pt</a:t>
            </a:r>
          </a:p>
        </p:txBody>
      </p:sp>
    </p:spTree>
    <p:extLst>
      <p:ext uri="{BB962C8B-B14F-4D97-AF65-F5344CB8AC3E}">
        <p14:creationId xmlns:p14="http://schemas.microsoft.com/office/powerpoint/2010/main" val="355993652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
            <a:ext cx="12479338" cy="7019925"/>
          </a:xfrm>
          <a:prstGeom prst="rect">
            <a:avLst/>
          </a:prstGeom>
          <a:solidFill>
            <a:srgbClr val="62524E"/>
          </a:solidFill>
          <a:ln w="9525">
            <a:noFill/>
            <a:miter lim="800000"/>
            <a:headEnd/>
            <a:tailEnd/>
          </a:ln>
        </p:spPr>
        <p:txBody>
          <a:bodyPr wrap="none" anchor="ctr"/>
          <a:lstStyle/>
          <a:p>
            <a:endParaRPr lang="es-ES" sz="3685">
              <a:solidFill>
                <a:srgbClr val="000000"/>
              </a:solidFill>
            </a:endParaRPr>
          </a:p>
        </p:txBody>
      </p:sp>
      <p:sp>
        <p:nvSpPr>
          <p:cNvPr id="9219" name="Rectangle 4"/>
          <p:cNvSpPr>
            <a:spLocks noChangeArrowheads="1"/>
          </p:cNvSpPr>
          <p:nvPr/>
        </p:nvSpPr>
        <p:spPr bwMode="auto">
          <a:xfrm>
            <a:off x="2505460" y="3527326"/>
            <a:ext cx="8173662" cy="1234145"/>
          </a:xfrm>
          <a:prstGeom prst="rect">
            <a:avLst/>
          </a:prstGeom>
          <a:noFill/>
          <a:ln w="9525">
            <a:noFill/>
            <a:miter lim="800000"/>
            <a:headEnd/>
            <a:tailEnd/>
          </a:ln>
        </p:spPr>
        <p:txBody>
          <a:bodyPr/>
          <a:lstStyle/>
          <a:p>
            <a:r>
              <a:rPr lang="pt-PT" altLang="en-US" sz="4000" dirty="0">
                <a:solidFill>
                  <a:srgbClr val="F56600"/>
                </a:solidFill>
                <a:effectLst>
                  <a:outerShdw blurRad="38100" dist="38100" dir="2700000" algn="tl">
                    <a:srgbClr val="000000">
                      <a:alpha val="43137"/>
                    </a:srgbClr>
                  </a:outerShdw>
                </a:effectLst>
                <a:latin typeface="Bankinter Sans" pitchFamily="2" charset="0"/>
              </a:rPr>
              <a:t>Evolução Mercados Financeiros</a:t>
            </a:r>
            <a:endParaRPr lang="es-ES_tradnl" sz="2000" dirty="0">
              <a:solidFill>
                <a:srgbClr val="F56600"/>
              </a:solidFill>
              <a:effectLst>
                <a:outerShdw blurRad="38100" dist="38100" dir="2700000" algn="tl">
                  <a:srgbClr val="000000">
                    <a:alpha val="43137"/>
                  </a:srgbClr>
                </a:outerShdw>
              </a:effectLst>
              <a:latin typeface="Bankinter Sans" pitchFamily="2" charset="0"/>
            </a:endParaRPr>
          </a:p>
        </p:txBody>
      </p:sp>
      <p:sp>
        <p:nvSpPr>
          <p:cNvPr id="9220" name="Rectangle 5"/>
          <p:cNvSpPr>
            <a:spLocks noChangeArrowheads="1"/>
          </p:cNvSpPr>
          <p:nvPr/>
        </p:nvSpPr>
        <p:spPr bwMode="auto">
          <a:xfrm>
            <a:off x="1900965" y="3688711"/>
            <a:ext cx="1105418" cy="673356"/>
          </a:xfrm>
          <a:prstGeom prst="rect">
            <a:avLst/>
          </a:prstGeom>
          <a:noFill/>
          <a:ln w="9525">
            <a:noFill/>
            <a:miter lim="800000"/>
            <a:headEnd/>
            <a:tailEnd/>
          </a:ln>
        </p:spPr>
        <p:txBody>
          <a:bodyPr/>
          <a:lstStyle/>
          <a:p>
            <a:pPr>
              <a:lnSpc>
                <a:spcPct val="70000"/>
              </a:lnSpc>
            </a:pPr>
            <a:r>
              <a:rPr lang="es-ES_tradnl" sz="4000" dirty="0">
                <a:solidFill>
                  <a:srgbClr val="FFFFFF"/>
                </a:solidFill>
                <a:effectLst>
                  <a:outerShdw blurRad="38100" dist="38100" dir="2700000" algn="tl">
                    <a:srgbClr val="000000">
                      <a:alpha val="43137"/>
                    </a:srgbClr>
                  </a:outerShdw>
                </a:effectLst>
                <a:latin typeface="Bankinter Sans" pitchFamily="2" charset="0"/>
              </a:rPr>
              <a:t>1.</a:t>
            </a:r>
            <a:endParaRPr lang="es-ES_tradnl" sz="2000" dirty="0">
              <a:solidFill>
                <a:srgbClr val="FFFFFF"/>
              </a:solidFill>
              <a:effectLst>
                <a:outerShdw blurRad="38100" dist="38100" dir="2700000" algn="tl">
                  <a:srgbClr val="000000">
                    <a:alpha val="43137"/>
                  </a:srgbClr>
                </a:outerShdw>
              </a:effectLst>
              <a:latin typeface="Bankinter Sans"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1108039" y="430964"/>
            <a:ext cx="9350157"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2021 até agora…</a:t>
            </a:r>
          </a:p>
        </p:txBody>
      </p:sp>
      <p:sp>
        <p:nvSpPr>
          <p:cNvPr id="10" name="Text Box 11"/>
          <p:cNvSpPr txBox="1">
            <a:spLocks noChangeArrowheads="1"/>
          </p:cNvSpPr>
          <p:nvPr/>
        </p:nvSpPr>
        <p:spPr bwMode="auto">
          <a:xfrm>
            <a:off x="7001067" y="6150699"/>
            <a:ext cx="4595296" cy="161263"/>
          </a:xfrm>
          <a:prstGeom prst="rect">
            <a:avLst/>
          </a:prstGeom>
          <a:noFill/>
          <a:ln w="9525" algn="ctr">
            <a:noFill/>
            <a:miter lim="800000"/>
            <a:headEnd/>
            <a:tailEnd/>
          </a:ln>
        </p:spPr>
        <p:txBody>
          <a:bodyPr wrap="square" lIns="0" tIns="0" rIns="0" bIns="0">
            <a:spAutoFit/>
          </a:bodyPr>
          <a:lstStyle/>
          <a:p>
            <a:pPr algn="r">
              <a:spcBef>
                <a:spcPct val="50000"/>
              </a:spcBef>
            </a:pPr>
            <a:r>
              <a:rPr lang="pt-PT" sz="1048" dirty="0">
                <a:solidFill>
                  <a:srgbClr val="000000"/>
                </a:solidFill>
                <a:latin typeface="Bankinter" pitchFamily="18" charset="0"/>
              </a:rPr>
              <a:t>Fonte:</a:t>
            </a:r>
            <a:r>
              <a:rPr lang="pt-PT" sz="1048" b="0" dirty="0">
                <a:solidFill>
                  <a:srgbClr val="000000"/>
                </a:solidFill>
                <a:latin typeface="Bankinter" pitchFamily="18" charset="0"/>
              </a:rPr>
              <a:t> Bloomberg. Dados a 26/07/2021.</a:t>
            </a:r>
          </a:p>
        </p:txBody>
      </p:sp>
      <p:pic>
        <p:nvPicPr>
          <p:cNvPr id="2" name="Picture 1">
            <a:extLst>
              <a:ext uri="{FF2B5EF4-FFF2-40B4-BE49-F238E27FC236}">
                <a16:creationId xmlns:a16="http://schemas.microsoft.com/office/drawing/2014/main" id="{8ECD892E-9BE9-41BA-8FEC-A6C850BD7A1B}"/>
              </a:ext>
            </a:extLst>
          </p:cNvPr>
          <p:cNvPicPr>
            <a:picLocks noChangeAspect="1"/>
          </p:cNvPicPr>
          <p:nvPr/>
        </p:nvPicPr>
        <p:blipFill>
          <a:blip r:embed="rId3"/>
          <a:stretch>
            <a:fillRect/>
          </a:stretch>
        </p:blipFill>
        <p:spPr>
          <a:xfrm>
            <a:off x="1108039" y="1116378"/>
            <a:ext cx="10417420" cy="4919108"/>
          </a:xfrm>
          <a:prstGeom prst="rect">
            <a:avLst/>
          </a:prstGeom>
        </p:spPr>
      </p:pic>
      <p:sp>
        <p:nvSpPr>
          <p:cNvPr id="6" name="TextBox 1">
            <a:extLst>
              <a:ext uri="{FF2B5EF4-FFF2-40B4-BE49-F238E27FC236}">
                <a16:creationId xmlns:a16="http://schemas.microsoft.com/office/drawing/2014/main" id="{F666D584-DC61-4CAD-9B47-267E4B08D8DA}"/>
              </a:ext>
            </a:extLst>
          </p:cNvPr>
          <p:cNvSpPr txBox="1"/>
          <p:nvPr/>
        </p:nvSpPr>
        <p:spPr>
          <a:xfrm>
            <a:off x="10877727" y="1531961"/>
            <a:ext cx="647732" cy="23811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t-PT" sz="1100" b="1">
                <a:solidFill>
                  <a:schemeClr val="bg1">
                    <a:lumMod val="50000"/>
                  </a:schemeClr>
                </a:solidFill>
                <a:latin typeface="Bankinter Sans" pitchFamily="2" charset="0"/>
              </a:rPr>
              <a:t>+</a:t>
            </a:r>
            <a:r>
              <a:rPr lang="pt-PT" sz="1100" b="1" baseline="0">
                <a:solidFill>
                  <a:schemeClr val="bg1">
                    <a:lumMod val="50000"/>
                  </a:schemeClr>
                </a:solidFill>
                <a:latin typeface="Bankinter Sans" pitchFamily="2" charset="0"/>
              </a:rPr>
              <a:t> 23</a:t>
            </a:r>
            <a:r>
              <a:rPr lang="pt-PT" sz="1100" b="1">
                <a:solidFill>
                  <a:schemeClr val="bg1">
                    <a:lumMod val="50000"/>
                  </a:schemeClr>
                </a:solidFill>
                <a:latin typeface="Bankinter Sans" pitchFamily="2" charset="0"/>
              </a:rPr>
              <a:t>%</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bwMode="auto">
          <a:xfrm>
            <a:off x="1194722" y="351869"/>
            <a:ext cx="9528594"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en-US" dirty="0" err="1"/>
              <a:t>Evolução</a:t>
            </a:r>
            <a:r>
              <a:rPr lang="en-US" dirty="0"/>
              <a:t> </a:t>
            </a:r>
            <a:r>
              <a:rPr lang="en-US" dirty="0" err="1"/>
              <a:t>Índices</a:t>
            </a:r>
            <a:r>
              <a:rPr lang="en-US" dirty="0"/>
              <a:t> de Mercado</a:t>
            </a:r>
          </a:p>
        </p:txBody>
      </p:sp>
      <p:pic>
        <p:nvPicPr>
          <p:cNvPr id="3" name="Picture 2">
            <a:extLst>
              <a:ext uri="{FF2B5EF4-FFF2-40B4-BE49-F238E27FC236}">
                <a16:creationId xmlns:a16="http://schemas.microsoft.com/office/drawing/2014/main" id="{831EB3EE-3D5D-4F30-BD5B-19FF0B673B57}"/>
              </a:ext>
            </a:extLst>
          </p:cNvPr>
          <p:cNvPicPr>
            <a:picLocks noChangeAspect="1"/>
          </p:cNvPicPr>
          <p:nvPr/>
        </p:nvPicPr>
        <p:blipFill>
          <a:blip r:embed="rId3"/>
          <a:stretch>
            <a:fillRect/>
          </a:stretch>
        </p:blipFill>
        <p:spPr>
          <a:xfrm>
            <a:off x="1149918" y="1194039"/>
            <a:ext cx="10375776" cy="5302452"/>
          </a:xfrm>
          <a:prstGeom prst="rect">
            <a:avLst/>
          </a:prstGeom>
        </p:spPr>
      </p:pic>
      <p:sp>
        <p:nvSpPr>
          <p:cNvPr id="8" name="Rectangle 7">
            <a:extLst>
              <a:ext uri="{FF2B5EF4-FFF2-40B4-BE49-F238E27FC236}">
                <a16:creationId xmlns:a16="http://schemas.microsoft.com/office/drawing/2014/main" id="{07ECCA8F-860D-47F8-A512-890E79512D5A}"/>
              </a:ext>
            </a:extLst>
          </p:cNvPr>
          <p:cNvSpPr/>
          <p:nvPr/>
        </p:nvSpPr>
        <p:spPr bwMode="auto">
          <a:xfrm>
            <a:off x="7145079" y="1119954"/>
            <a:ext cx="1456661" cy="4992675"/>
          </a:xfrm>
          <a:prstGeom prst="rect">
            <a:avLst/>
          </a:prstGeom>
          <a:noFill/>
          <a:ln w="57150" cap="flat" cmpd="sng" algn="ctr">
            <a:solidFill>
              <a:schemeClr val="accent2"/>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bg2"/>
              </a:solidFill>
              <a:effectLst/>
              <a:latin typeface="Arial" pitchFamily="34" charset="0"/>
            </a:endParaRPr>
          </a:p>
        </p:txBody>
      </p:sp>
      <p:sp>
        <p:nvSpPr>
          <p:cNvPr id="7" name="Rectangle 6">
            <a:extLst>
              <a:ext uri="{FF2B5EF4-FFF2-40B4-BE49-F238E27FC236}">
                <a16:creationId xmlns:a16="http://schemas.microsoft.com/office/drawing/2014/main" id="{E177202C-2D95-4087-A1AC-EF62D25473CC}"/>
              </a:ext>
            </a:extLst>
          </p:cNvPr>
          <p:cNvSpPr/>
          <p:nvPr/>
        </p:nvSpPr>
        <p:spPr bwMode="auto">
          <a:xfrm>
            <a:off x="1194722" y="3785190"/>
            <a:ext cx="7407018" cy="2040696"/>
          </a:xfrm>
          <a:prstGeom prst="rect">
            <a:avLst/>
          </a:prstGeom>
          <a:noFill/>
          <a:ln w="57150" cap="flat" cmpd="sng" algn="ctr">
            <a:solidFill>
              <a:srgbClr val="00B050"/>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bg2"/>
              </a:solidFill>
              <a:effectLst/>
              <a:latin typeface="Arial" pitchFamily="34" charset="0"/>
            </a:endParaRPr>
          </a:p>
        </p:txBody>
      </p:sp>
      <p:sp>
        <p:nvSpPr>
          <p:cNvPr id="9" name="Rectangle 8">
            <a:extLst>
              <a:ext uri="{FF2B5EF4-FFF2-40B4-BE49-F238E27FC236}">
                <a16:creationId xmlns:a16="http://schemas.microsoft.com/office/drawing/2014/main" id="{6A1330C6-F90F-4DFE-9947-05A44D4C2FFC}"/>
              </a:ext>
            </a:extLst>
          </p:cNvPr>
          <p:cNvSpPr/>
          <p:nvPr/>
        </p:nvSpPr>
        <p:spPr bwMode="auto">
          <a:xfrm>
            <a:off x="1160551" y="2243468"/>
            <a:ext cx="7451822" cy="1512603"/>
          </a:xfrm>
          <a:prstGeom prst="rect">
            <a:avLst/>
          </a:prstGeom>
          <a:noFill/>
          <a:ln w="5715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PT" sz="3600" b="0" i="0" u="none" strike="noStrike" cap="none" normalizeH="0" baseline="0">
              <a:ln>
                <a:noFill/>
              </a:ln>
              <a:solidFill>
                <a:schemeClr val="bg2"/>
              </a:solidFill>
              <a:effectLst/>
              <a:latin typeface="Arial" pitchFamily="34" charset="0"/>
            </a:endParaRPr>
          </a:p>
        </p:txBody>
      </p:sp>
    </p:spTree>
    <p:extLst>
      <p:ext uri="{BB962C8B-B14F-4D97-AF65-F5344CB8AC3E}">
        <p14:creationId xmlns:p14="http://schemas.microsoft.com/office/powerpoint/2010/main" val="372771507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
            <a:ext cx="12479338" cy="7019926"/>
          </a:xfrm>
          <a:prstGeom prst="rect">
            <a:avLst/>
          </a:prstGeom>
          <a:solidFill>
            <a:srgbClr val="62524E"/>
          </a:solidFill>
          <a:ln w="9525">
            <a:noFill/>
            <a:miter lim="800000"/>
            <a:headEnd/>
            <a:tailEnd/>
          </a:ln>
        </p:spPr>
        <p:txBody>
          <a:bodyPr wrap="none" anchor="ctr"/>
          <a:lstStyle/>
          <a:p>
            <a:endParaRPr lang="es-ES" sz="3685">
              <a:solidFill>
                <a:srgbClr val="000000"/>
              </a:solidFill>
            </a:endParaRPr>
          </a:p>
        </p:txBody>
      </p:sp>
      <p:sp>
        <p:nvSpPr>
          <p:cNvPr id="9219" name="Rectangle 4"/>
          <p:cNvSpPr>
            <a:spLocks noChangeArrowheads="1"/>
          </p:cNvSpPr>
          <p:nvPr/>
        </p:nvSpPr>
        <p:spPr bwMode="auto">
          <a:xfrm>
            <a:off x="2505460" y="3526919"/>
            <a:ext cx="8537768" cy="1433235"/>
          </a:xfrm>
          <a:prstGeom prst="rect">
            <a:avLst/>
          </a:prstGeom>
          <a:noFill/>
          <a:ln w="9525">
            <a:noFill/>
            <a:miter lim="800000"/>
            <a:headEnd/>
            <a:tailEnd/>
          </a:ln>
        </p:spPr>
        <p:txBody>
          <a:bodyPr/>
          <a:lstStyle/>
          <a:p>
            <a:r>
              <a:rPr lang="pt-PT" altLang="en-US" sz="4000" dirty="0">
                <a:solidFill>
                  <a:srgbClr val="F56600"/>
                </a:solidFill>
                <a:effectLst>
                  <a:outerShdw blurRad="38100" dist="38100" dir="2700000" algn="tl">
                    <a:srgbClr val="000000">
                      <a:alpha val="43137"/>
                    </a:srgbClr>
                  </a:outerShdw>
                </a:effectLst>
                <a:latin typeface="Bankinter Sans" pitchFamily="2" charset="0"/>
              </a:rPr>
              <a:t>Fundos BKGA – Alocação de Ativos e</a:t>
            </a:r>
          </a:p>
          <a:p>
            <a:r>
              <a:rPr lang="pt-PT" altLang="en-US" sz="4000" dirty="0">
                <a:solidFill>
                  <a:srgbClr val="F56600"/>
                </a:solidFill>
                <a:effectLst>
                  <a:outerShdw blurRad="38100" dist="38100" dir="2700000" algn="tl">
                    <a:srgbClr val="000000">
                      <a:alpha val="43137"/>
                    </a:srgbClr>
                  </a:outerShdw>
                </a:effectLst>
                <a:latin typeface="Bankinter Sans" pitchFamily="2" charset="0"/>
              </a:rPr>
              <a:t>Análise de Desempenho</a:t>
            </a:r>
          </a:p>
          <a:p>
            <a:endParaRPr lang="pt-PT" altLang="en-US" sz="4000" dirty="0">
              <a:solidFill>
                <a:srgbClr val="F56600"/>
              </a:solidFill>
              <a:effectLst>
                <a:outerShdw blurRad="38100" dist="38100" dir="2700000" algn="tl">
                  <a:srgbClr val="000000">
                    <a:alpha val="43137"/>
                  </a:srgbClr>
                </a:outerShdw>
              </a:effectLst>
              <a:latin typeface="Bankinter Sans" pitchFamily="2" charset="0"/>
            </a:endParaRPr>
          </a:p>
          <a:p>
            <a:endParaRPr lang="es-ES_tradnl" sz="4000" dirty="0">
              <a:solidFill>
                <a:srgbClr val="F56600"/>
              </a:solidFill>
              <a:effectLst>
                <a:outerShdw blurRad="38100" dist="38100" dir="2700000" algn="tl">
                  <a:srgbClr val="000000">
                    <a:alpha val="43137"/>
                  </a:srgbClr>
                </a:outerShdw>
              </a:effectLst>
              <a:latin typeface="Bankinter Sans" pitchFamily="2" charset="0"/>
            </a:endParaRPr>
          </a:p>
        </p:txBody>
      </p:sp>
      <p:sp>
        <p:nvSpPr>
          <p:cNvPr id="9220" name="Rectangle 5"/>
          <p:cNvSpPr>
            <a:spLocks noChangeArrowheads="1"/>
          </p:cNvSpPr>
          <p:nvPr/>
        </p:nvSpPr>
        <p:spPr bwMode="auto">
          <a:xfrm>
            <a:off x="1900965" y="3688712"/>
            <a:ext cx="3948708" cy="2339975"/>
          </a:xfrm>
          <a:prstGeom prst="rect">
            <a:avLst/>
          </a:prstGeom>
          <a:noFill/>
          <a:ln w="9525">
            <a:noFill/>
            <a:miter lim="800000"/>
            <a:headEnd/>
            <a:tailEnd/>
          </a:ln>
        </p:spPr>
        <p:txBody>
          <a:bodyPr/>
          <a:lstStyle/>
          <a:p>
            <a:pPr>
              <a:lnSpc>
                <a:spcPct val="70000"/>
              </a:lnSpc>
            </a:pPr>
            <a:r>
              <a:rPr lang="es-ES_tradnl" sz="4000" dirty="0">
                <a:solidFill>
                  <a:srgbClr val="FFFFFF"/>
                </a:solidFill>
                <a:effectLst>
                  <a:outerShdw blurRad="38100" dist="38100" dir="2700000" algn="tl">
                    <a:srgbClr val="000000">
                      <a:alpha val="43137"/>
                    </a:srgbClr>
                  </a:outerShdw>
                </a:effectLst>
                <a:latin typeface="Bankinter Sans" pitchFamily="2" charset="0"/>
              </a:rPr>
              <a:t>2.</a:t>
            </a:r>
          </a:p>
        </p:txBody>
      </p:sp>
    </p:spTree>
    <p:extLst>
      <p:ext uri="{BB962C8B-B14F-4D97-AF65-F5344CB8AC3E}">
        <p14:creationId xmlns:p14="http://schemas.microsoft.com/office/powerpoint/2010/main" val="353293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9"/>
          <p:cNvSpPr>
            <a:spLocks noGrp="1" noChangeArrowheads="1"/>
          </p:cNvSpPr>
          <p:nvPr>
            <p:ph type="title" idx="4294967295"/>
          </p:nvPr>
        </p:nvSpPr>
        <p:spPr bwMode="auto">
          <a:xfrm>
            <a:off x="1033357" y="351870"/>
            <a:ext cx="9452853"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defTabSz="936004" eaLnBrk="1" hangingPunct="1"/>
            <a:r>
              <a:rPr lang="pt-PT" altLang="en-US" sz="3600" dirty="0">
                <a:solidFill>
                  <a:srgbClr val="B55A00"/>
                </a:solidFill>
                <a:effectLst>
                  <a:outerShdw blurRad="38100" dist="38100" dir="2700000" algn="tl">
                    <a:srgbClr val="000000">
                      <a:alpha val="43137"/>
                    </a:srgbClr>
                  </a:outerShdw>
                </a:effectLst>
                <a:latin typeface="Bankinter Sans" pitchFamily="2" charset="0"/>
              </a:rPr>
              <a:t>Gama Fundos PPR BKGA PT</a:t>
            </a:r>
          </a:p>
        </p:txBody>
      </p:sp>
      <p:pic>
        <p:nvPicPr>
          <p:cNvPr id="6" name="Picture 5">
            <a:extLst>
              <a:ext uri="{FF2B5EF4-FFF2-40B4-BE49-F238E27FC236}">
                <a16:creationId xmlns:a16="http://schemas.microsoft.com/office/drawing/2014/main" id="{22FB386E-202F-4A29-9E59-CF4C1691AF69}"/>
              </a:ext>
            </a:extLst>
          </p:cNvPr>
          <p:cNvPicPr>
            <a:picLocks noChangeAspect="1"/>
          </p:cNvPicPr>
          <p:nvPr/>
        </p:nvPicPr>
        <p:blipFill>
          <a:blip r:embed="rId3">
            <a:grayscl/>
          </a:blip>
          <a:stretch>
            <a:fillRect/>
          </a:stretch>
        </p:blipFill>
        <p:spPr>
          <a:xfrm>
            <a:off x="4915270" y="2675551"/>
            <a:ext cx="2907860" cy="1819172"/>
          </a:xfrm>
          <a:prstGeom prst="rect">
            <a:avLst/>
          </a:prstGeom>
        </p:spPr>
      </p:pic>
      <p:pic>
        <p:nvPicPr>
          <p:cNvPr id="7" name="Picture 6">
            <a:extLst>
              <a:ext uri="{FF2B5EF4-FFF2-40B4-BE49-F238E27FC236}">
                <a16:creationId xmlns:a16="http://schemas.microsoft.com/office/drawing/2014/main" id="{7AFDAB9A-33CE-42A6-AEC0-998F49A816E7}"/>
              </a:ext>
            </a:extLst>
          </p:cNvPr>
          <p:cNvPicPr>
            <a:picLocks noChangeAspect="1"/>
          </p:cNvPicPr>
          <p:nvPr/>
        </p:nvPicPr>
        <p:blipFill>
          <a:blip r:embed="rId4">
            <a:grayscl/>
          </a:blip>
          <a:stretch>
            <a:fillRect/>
          </a:stretch>
        </p:blipFill>
        <p:spPr>
          <a:xfrm>
            <a:off x="6071243" y="2025962"/>
            <a:ext cx="3870786" cy="1788005"/>
          </a:xfrm>
          <a:prstGeom prst="rect">
            <a:avLst/>
          </a:prstGeom>
        </p:spPr>
      </p:pic>
      <p:sp>
        <p:nvSpPr>
          <p:cNvPr id="8" name="Line 11">
            <a:extLst>
              <a:ext uri="{FF2B5EF4-FFF2-40B4-BE49-F238E27FC236}">
                <a16:creationId xmlns:a16="http://schemas.microsoft.com/office/drawing/2014/main" id="{5872E81E-75FF-4FA7-9BA3-53CCE7FACAA4}"/>
              </a:ext>
            </a:extLst>
          </p:cNvPr>
          <p:cNvSpPr>
            <a:spLocks noChangeShapeType="1"/>
          </p:cNvSpPr>
          <p:nvPr/>
        </p:nvSpPr>
        <p:spPr bwMode="auto">
          <a:xfrm>
            <a:off x="2246178" y="1544285"/>
            <a:ext cx="0" cy="4068000"/>
          </a:xfrm>
          <a:prstGeom prst="line">
            <a:avLst/>
          </a:prstGeom>
          <a:noFill/>
          <a:ln w="9525">
            <a:solidFill>
              <a:srgbClr val="191B1C"/>
            </a:solidFill>
            <a:round/>
            <a:headEnd type="stealth" w="med" len="med"/>
            <a:tailEnd/>
          </a:ln>
        </p:spPr>
        <p:txBody>
          <a:bodyPr/>
          <a:lstStyle/>
          <a:p>
            <a:endParaRPr lang="pt-PT" dirty="0">
              <a:solidFill>
                <a:srgbClr val="191B1C"/>
              </a:solidFill>
              <a:latin typeface="Bankinter Sans" pitchFamily="2" charset="0"/>
            </a:endParaRPr>
          </a:p>
        </p:txBody>
      </p:sp>
      <p:sp>
        <p:nvSpPr>
          <p:cNvPr id="9" name="Line 12">
            <a:extLst>
              <a:ext uri="{FF2B5EF4-FFF2-40B4-BE49-F238E27FC236}">
                <a16:creationId xmlns:a16="http://schemas.microsoft.com/office/drawing/2014/main" id="{0C7D851F-16DC-43DF-985C-2A5CB805EA34}"/>
              </a:ext>
            </a:extLst>
          </p:cNvPr>
          <p:cNvSpPr>
            <a:spLocks noChangeShapeType="1"/>
          </p:cNvSpPr>
          <p:nvPr/>
        </p:nvSpPr>
        <p:spPr bwMode="auto">
          <a:xfrm>
            <a:off x="2246179" y="5628378"/>
            <a:ext cx="8027987" cy="0"/>
          </a:xfrm>
          <a:prstGeom prst="line">
            <a:avLst/>
          </a:prstGeom>
          <a:noFill/>
          <a:ln w="9525">
            <a:solidFill>
              <a:srgbClr val="191B1C"/>
            </a:solidFill>
            <a:round/>
            <a:headEnd/>
            <a:tailEnd type="stealth" w="med" len="med"/>
          </a:ln>
        </p:spPr>
        <p:txBody>
          <a:bodyPr/>
          <a:lstStyle/>
          <a:p>
            <a:endParaRPr lang="pt-PT">
              <a:solidFill>
                <a:srgbClr val="191B1C"/>
              </a:solidFill>
              <a:latin typeface="Bankinter Sans" pitchFamily="2" charset="0"/>
            </a:endParaRPr>
          </a:p>
        </p:txBody>
      </p:sp>
      <p:sp>
        <p:nvSpPr>
          <p:cNvPr id="10" name="Text Box 19">
            <a:extLst>
              <a:ext uri="{FF2B5EF4-FFF2-40B4-BE49-F238E27FC236}">
                <a16:creationId xmlns:a16="http://schemas.microsoft.com/office/drawing/2014/main" id="{40C01F4A-1DC2-4845-92B9-2265E3BF899B}"/>
              </a:ext>
            </a:extLst>
          </p:cNvPr>
          <p:cNvSpPr txBox="1">
            <a:spLocks noChangeArrowheads="1"/>
          </p:cNvSpPr>
          <p:nvPr/>
        </p:nvSpPr>
        <p:spPr bwMode="auto">
          <a:xfrm>
            <a:off x="5890422" y="5644253"/>
            <a:ext cx="595036" cy="286232"/>
          </a:xfrm>
          <a:prstGeom prst="rect">
            <a:avLst/>
          </a:prstGeom>
          <a:noFill/>
          <a:ln w="9525" algn="ctr">
            <a:noFill/>
            <a:miter lim="800000"/>
            <a:headEnd/>
            <a:tailEnd/>
          </a:ln>
        </p:spPr>
        <p:txBody>
          <a:bodyPr wrap="none">
            <a:spAutoFit/>
          </a:bodyPr>
          <a:lstStyle/>
          <a:p>
            <a:pPr marL="180980" indent="-180980" algn="ctr">
              <a:lnSpc>
                <a:spcPct val="90000"/>
              </a:lnSpc>
              <a:spcAft>
                <a:spcPts val="600"/>
              </a:spcAft>
              <a:buClr>
                <a:schemeClr val="tx2"/>
              </a:buClr>
            </a:pPr>
            <a:r>
              <a:rPr lang="pt-PT" altLang="en-US" sz="1400" dirty="0">
                <a:solidFill>
                  <a:srgbClr val="191B1C"/>
                </a:solidFill>
                <a:latin typeface="Bankinter Sans" pitchFamily="2" charset="0"/>
                <a:cs typeface="Arial" charset="0"/>
              </a:rPr>
              <a:t>Risco</a:t>
            </a:r>
          </a:p>
        </p:txBody>
      </p:sp>
      <p:sp>
        <p:nvSpPr>
          <p:cNvPr id="11" name="Text Box 20">
            <a:extLst>
              <a:ext uri="{FF2B5EF4-FFF2-40B4-BE49-F238E27FC236}">
                <a16:creationId xmlns:a16="http://schemas.microsoft.com/office/drawing/2014/main" id="{53A60C0A-D9B7-4DEF-A6B2-67560CC425C2}"/>
              </a:ext>
            </a:extLst>
          </p:cNvPr>
          <p:cNvSpPr txBox="1">
            <a:spLocks noChangeArrowheads="1"/>
          </p:cNvSpPr>
          <p:nvPr/>
        </p:nvSpPr>
        <p:spPr bwMode="auto">
          <a:xfrm>
            <a:off x="9610591" y="5652190"/>
            <a:ext cx="660758" cy="244682"/>
          </a:xfrm>
          <a:prstGeom prst="rect">
            <a:avLst/>
          </a:prstGeom>
          <a:noFill/>
          <a:ln w="9525" algn="ctr">
            <a:noFill/>
            <a:miter lim="800000"/>
            <a:headEnd/>
            <a:tailEnd/>
          </a:ln>
        </p:spPr>
        <p:txBody>
          <a:bodyPr wrap="none">
            <a:spAutoFit/>
          </a:bodyPr>
          <a:lstStyle/>
          <a:p>
            <a:pPr marL="180980" indent="-180980">
              <a:lnSpc>
                <a:spcPct val="90000"/>
              </a:lnSpc>
              <a:spcAft>
                <a:spcPts val="600"/>
              </a:spcAft>
              <a:buClr>
                <a:schemeClr val="tx2"/>
              </a:buClr>
            </a:pPr>
            <a:r>
              <a:rPr lang="pt-PT" altLang="en-US" sz="1100" dirty="0">
                <a:solidFill>
                  <a:srgbClr val="191B1C"/>
                </a:solidFill>
                <a:latin typeface="Bankinter Sans" pitchFamily="2" charset="0"/>
                <a:cs typeface="Arial" charset="0"/>
              </a:rPr>
              <a:t>Elevado</a:t>
            </a:r>
          </a:p>
        </p:txBody>
      </p:sp>
      <p:sp>
        <p:nvSpPr>
          <p:cNvPr id="12" name="Text Box 21">
            <a:extLst>
              <a:ext uri="{FF2B5EF4-FFF2-40B4-BE49-F238E27FC236}">
                <a16:creationId xmlns:a16="http://schemas.microsoft.com/office/drawing/2014/main" id="{82AE4FC9-E18D-43A4-9DB1-320CBAD1608E}"/>
              </a:ext>
            </a:extLst>
          </p:cNvPr>
          <p:cNvSpPr txBox="1">
            <a:spLocks noChangeArrowheads="1"/>
          </p:cNvSpPr>
          <p:nvPr/>
        </p:nvSpPr>
        <p:spPr bwMode="auto">
          <a:xfrm>
            <a:off x="1503230" y="5641079"/>
            <a:ext cx="748923" cy="244682"/>
          </a:xfrm>
          <a:prstGeom prst="rect">
            <a:avLst/>
          </a:prstGeom>
          <a:noFill/>
          <a:ln w="9525" algn="ctr">
            <a:noFill/>
            <a:miter lim="800000"/>
            <a:headEnd/>
            <a:tailEnd/>
          </a:ln>
        </p:spPr>
        <p:txBody>
          <a:bodyPr wrap="none">
            <a:spAutoFit/>
          </a:bodyPr>
          <a:lstStyle/>
          <a:p>
            <a:pPr marL="180980" indent="-180980">
              <a:lnSpc>
                <a:spcPct val="90000"/>
              </a:lnSpc>
              <a:spcAft>
                <a:spcPts val="600"/>
              </a:spcAft>
              <a:buClr>
                <a:schemeClr val="tx2"/>
              </a:buClr>
            </a:pPr>
            <a:r>
              <a:rPr lang="pt-PT" altLang="en-US" sz="1100" dirty="0">
                <a:solidFill>
                  <a:srgbClr val="191B1C"/>
                </a:solidFill>
                <a:latin typeface="Bankinter Sans" pitchFamily="2" charset="0"/>
                <a:cs typeface="Arial" charset="0"/>
              </a:rPr>
              <a:t>Reduzido</a:t>
            </a:r>
          </a:p>
        </p:txBody>
      </p:sp>
      <p:sp>
        <p:nvSpPr>
          <p:cNvPr id="13" name="Text Box 22">
            <a:extLst>
              <a:ext uri="{FF2B5EF4-FFF2-40B4-BE49-F238E27FC236}">
                <a16:creationId xmlns:a16="http://schemas.microsoft.com/office/drawing/2014/main" id="{4D130D66-D2D0-41FA-AF6B-BC472B6560DC}"/>
              </a:ext>
            </a:extLst>
          </p:cNvPr>
          <p:cNvSpPr txBox="1">
            <a:spLocks noChangeArrowheads="1"/>
          </p:cNvSpPr>
          <p:nvPr/>
        </p:nvSpPr>
        <p:spPr bwMode="auto">
          <a:xfrm rot="-5400000">
            <a:off x="1302599" y="3402649"/>
            <a:ext cx="1582356" cy="286232"/>
          </a:xfrm>
          <a:prstGeom prst="rect">
            <a:avLst/>
          </a:prstGeom>
          <a:noFill/>
          <a:ln w="9525" algn="ctr">
            <a:noFill/>
            <a:miter lim="800000"/>
            <a:headEnd/>
            <a:tailEnd/>
          </a:ln>
        </p:spPr>
        <p:txBody>
          <a:bodyPr wrap="none">
            <a:spAutoFit/>
          </a:bodyPr>
          <a:lstStyle/>
          <a:p>
            <a:pPr marL="180980" indent="-180980">
              <a:lnSpc>
                <a:spcPct val="90000"/>
              </a:lnSpc>
              <a:spcAft>
                <a:spcPts val="600"/>
              </a:spcAft>
              <a:buClr>
                <a:schemeClr val="tx2"/>
              </a:buClr>
            </a:pPr>
            <a:r>
              <a:rPr lang="pt-PT" altLang="en-US" sz="1400" dirty="0">
                <a:solidFill>
                  <a:srgbClr val="191B1C"/>
                </a:solidFill>
                <a:latin typeface="Bankinter Sans" pitchFamily="2" charset="0"/>
                <a:cs typeface="Arial" charset="0"/>
              </a:rPr>
              <a:t>Retorno Potencial</a:t>
            </a:r>
          </a:p>
        </p:txBody>
      </p:sp>
      <p:sp>
        <p:nvSpPr>
          <p:cNvPr id="14" name="Text Box 23">
            <a:extLst>
              <a:ext uri="{FF2B5EF4-FFF2-40B4-BE49-F238E27FC236}">
                <a16:creationId xmlns:a16="http://schemas.microsoft.com/office/drawing/2014/main" id="{88496057-F5E0-4B2A-B3FD-4BF74761A9AB}"/>
              </a:ext>
            </a:extLst>
          </p:cNvPr>
          <p:cNvSpPr txBox="1">
            <a:spLocks noChangeArrowheads="1"/>
          </p:cNvSpPr>
          <p:nvPr/>
        </p:nvSpPr>
        <p:spPr bwMode="auto">
          <a:xfrm>
            <a:off x="1503229" y="1593694"/>
            <a:ext cx="660758" cy="244682"/>
          </a:xfrm>
          <a:prstGeom prst="rect">
            <a:avLst/>
          </a:prstGeom>
          <a:noFill/>
          <a:ln w="9525" algn="ctr">
            <a:noFill/>
            <a:miter lim="800000"/>
            <a:headEnd/>
            <a:tailEnd/>
          </a:ln>
        </p:spPr>
        <p:txBody>
          <a:bodyPr wrap="none">
            <a:spAutoFit/>
          </a:bodyPr>
          <a:lstStyle/>
          <a:p>
            <a:pPr marL="180980" indent="-180980">
              <a:lnSpc>
                <a:spcPct val="90000"/>
              </a:lnSpc>
              <a:spcAft>
                <a:spcPts val="600"/>
              </a:spcAft>
              <a:buClr>
                <a:schemeClr val="tx2"/>
              </a:buClr>
            </a:pPr>
            <a:r>
              <a:rPr lang="pt-PT" altLang="en-US" sz="1100" dirty="0">
                <a:solidFill>
                  <a:srgbClr val="191B1C"/>
                </a:solidFill>
                <a:latin typeface="Bankinter Sans" pitchFamily="2" charset="0"/>
                <a:cs typeface="Arial" charset="0"/>
              </a:rPr>
              <a:t>Elevado</a:t>
            </a:r>
          </a:p>
        </p:txBody>
      </p:sp>
      <p:grpSp>
        <p:nvGrpSpPr>
          <p:cNvPr id="15" name="Group 14">
            <a:extLst>
              <a:ext uri="{FF2B5EF4-FFF2-40B4-BE49-F238E27FC236}">
                <a16:creationId xmlns:a16="http://schemas.microsoft.com/office/drawing/2014/main" id="{F3A2B237-AF43-45C8-9D68-797DF51AD850}"/>
              </a:ext>
            </a:extLst>
          </p:cNvPr>
          <p:cNvGrpSpPr/>
          <p:nvPr/>
        </p:nvGrpSpPr>
        <p:grpSpPr>
          <a:xfrm>
            <a:off x="3883067" y="3141883"/>
            <a:ext cx="1760935" cy="1965468"/>
            <a:chOff x="2800795" y="3367796"/>
            <a:chExt cx="1760935" cy="1965468"/>
          </a:xfrm>
        </p:grpSpPr>
        <p:pic>
          <p:nvPicPr>
            <p:cNvPr id="16" name="Picture 15">
              <a:extLst>
                <a:ext uri="{FF2B5EF4-FFF2-40B4-BE49-F238E27FC236}">
                  <a16:creationId xmlns:a16="http://schemas.microsoft.com/office/drawing/2014/main" id="{A9E873B3-49C8-4A8E-A0EE-A17D42F72B76}"/>
                </a:ext>
              </a:extLst>
            </p:cNvPr>
            <p:cNvPicPr>
              <a:picLocks noChangeAspect="1"/>
            </p:cNvPicPr>
            <p:nvPr/>
          </p:nvPicPr>
          <p:blipFill>
            <a:blip r:embed="rId5">
              <a:grayscl/>
            </a:blip>
            <a:stretch>
              <a:fillRect/>
            </a:stretch>
          </p:blipFill>
          <p:spPr>
            <a:xfrm>
              <a:off x="2800795" y="3523371"/>
              <a:ext cx="1760935" cy="1809893"/>
            </a:xfrm>
            <a:prstGeom prst="rect">
              <a:avLst/>
            </a:prstGeom>
          </p:spPr>
        </p:pic>
        <p:sp>
          <p:nvSpPr>
            <p:cNvPr id="17" name="Rectangle 47">
              <a:extLst>
                <a:ext uri="{FF2B5EF4-FFF2-40B4-BE49-F238E27FC236}">
                  <a16:creationId xmlns:a16="http://schemas.microsoft.com/office/drawing/2014/main" id="{29F2DA09-5190-48D3-A2C7-B6BD151D57BC}"/>
                </a:ext>
              </a:extLst>
            </p:cNvPr>
            <p:cNvSpPr>
              <a:spLocks noChangeArrowheads="1"/>
            </p:cNvSpPr>
            <p:nvPr/>
          </p:nvSpPr>
          <p:spPr bwMode="auto">
            <a:xfrm>
              <a:off x="3233908" y="3367796"/>
              <a:ext cx="869149" cy="261610"/>
            </a:xfrm>
            <a:prstGeom prst="rect">
              <a:avLst/>
            </a:prstGeom>
            <a:noFill/>
            <a:ln w="9525">
              <a:noFill/>
              <a:miter lim="800000"/>
              <a:headEnd/>
              <a:tailEnd/>
            </a:ln>
          </p:spPr>
          <p:txBody>
            <a:bodyPr wrap="none">
              <a:spAutoFit/>
            </a:bodyPr>
            <a:lstStyle/>
            <a:p>
              <a:pPr algn="ctr" eaLnBrk="0" hangingPunct="0"/>
              <a:r>
                <a:rPr lang="pt-PT" sz="1100" dirty="0">
                  <a:solidFill>
                    <a:srgbClr val="191B1C"/>
                  </a:solidFill>
                  <a:latin typeface="Bankinter Sans" pitchFamily="2" charset="0"/>
                </a:rPr>
                <a:t>Obrigações</a:t>
              </a:r>
            </a:p>
          </p:txBody>
        </p:sp>
      </p:grpSp>
      <p:sp>
        <p:nvSpPr>
          <p:cNvPr id="18" name="Rectangle 47">
            <a:extLst>
              <a:ext uri="{FF2B5EF4-FFF2-40B4-BE49-F238E27FC236}">
                <a16:creationId xmlns:a16="http://schemas.microsoft.com/office/drawing/2014/main" id="{387B9905-FCB8-4C79-B63D-A7B3EBC61CEB}"/>
              </a:ext>
            </a:extLst>
          </p:cNvPr>
          <p:cNvSpPr>
            <a:spLocks noChangeArrowheads="1"/>
          </p:cNvSpPr>
          <p:nvPr/>
        </p:nvSpPr>
        <p:spPr bwMode="auto">
          <a:xfrm>
            <a:off x="5939977" y="2544582"/>
            <a:ext cx="857928" cy="261610"/>
          </a:xfrm>
          <a:prstGeom prst="rect">
            <a:avLst/>
          </a:prstGeom>
          <a:noFill/>
          <a:ln w="9525">
            <a:noFill/>
            <a:miter lim="800000"/>
            <a:headEnd/>
            <a:tailEnd/>
          </a:ln>
        </p:spPr>
        <p:txBody>
          <a:bodyPr wrap="none">
            <a:spAutoFit/>
          </a:bodyPr>
          <a:lstStyle/>
          <a:p>
            <a:pPr algn="ctr" eaLnBrk="0" hangingPunct="0"/>
            <a:r>
              <a:rPr lang="pt-PT" sz="1100" dirty="0">
                <a:solidFill>
                  <a:srgbClr val="191B1C"/>
                </a:solidFill>
                <a:latin typeface="Bankinter Sans" pitchFamily="2" charset="0"/>
              </a:rPr>
              <a:t>Ações 25%</a:t>
            </a:r>
          </a:p>
        </p:txBody>
      </p:sp>
      <p:sp>
        <p:nvSpPr>
          <p:cNvPr id="19" name="Rectangle 47">
            <a:extLst>
              <a:ext uri="{FF2B5EF4-FFF2-40B4-BE49-F238E27FC236}">
                <a16:creationId xmlns:a16="http://schemas.microsoft.com/office/drawing/2014/main" id="{64D3A59A-BA72-43EB-A869-547BE8BECE79}"/>
              </a:ext>
            </a:extLst>
          </p:cNvPr>
          <p:cNvSpPr>
            <a:spLocks noChangeArrowheads="1"/>
          </p:cNvSpPr>
          <p:nvPr/>
        </p:nvSpPr>
        <p:spPr bwMode="auto">
          <a:xfrm>
            <a:off x="7575286" y="1840197"/>
            <a:ext cx="857928" cy="261610"/>
          </a:xfrm>
          <a:prstGeom prst="rect">
            <a:avLst/>
          </a:prstGeom>
          <a:noFill/>
          <a:ln w="9525">
            <a:noFill/>
            <a:miter lim="800000"/>
            <a:headEnd/>
            <a:tailEnd/>
          </a:ln>
        </p:spPr>
        <p:txBody>
          <a:bodyPr wrap="none">
            <a:spAutoFit/>
          </a:bodyPr>
          <a:lstStyle/>
          <a:p>
            <a:pPr algn="ctr" eaLnBrk="0" hangingPunct="0"/>
            <a:r>
              <a:rPr lang="pt-PT" sz="1100" dirty="0">
                <a:solidFill>
                  <a:srgbClr val="191B1C"/>
                </a:solidFill>
                <a:latin typeface="Bankinter Sans" pitchFamily="2" charset="0"/>
              </a:rPr>
              <a:t>Ações 50%</a:t>
            </a:r>
          </a:p>
        </p:txBody>
      </p:sp>
      <p:sp>
        <p:nvSpPr>
          <p:cNvPr id="20" name="Rectangle 47">
            <a:extLst>
              <a:ext uri="{FF2B5EF4-FFF2-40B4-BE49-F238E27FC236}">
                <a16:creationId xmlns:a16="http://schemas.microsoft.com/office/drawing/2014/main" id="{92FC605B-515A-4741-8B00-4E02878D0754}"/>
              </a:ext>
            </a:extLst>
          </p:cNvPr>
          <p:cNvSpPr>
            <a:spLocks noChangeArrowheads="1"/>
          </p:cNvSpPr>
          <p:nvPr/>
        </p:nvSpPr>
        <p:spPr bwMode="auto">
          <a:xfrm>
            <a:off x="9077624" y="1303064"/>
            <a:ext cx="857928" cy="261610"/>
          </a:xfrm>
          <a:prstGeom prst="rect">
            <a:avLst/>
          </a:prstGeom>
          <a:noFill/>
          <a:ln w="9525">
            <a:noFill/>
            <a:miter lim="800000"/>
            <a:headEnd/>
            <a:tailEnd/>
          </a:ln>
        </p:spPr>
        <p:txBody>
          <a:bodyPr wrap="none">
            <a:spAutoFit/>
          </a:bodyPr>
          <a:lstStyle/>
          <a:p>
            <a:pPr algn="ctr" eaLnBrk="0" hangingPunct="0"/>
            <a:r>
              <a:rPr lang="pt-PT" sz="1100" dirty="0">
                <a:solidFill>
                  <a:srgbClr val="191B1C"/>
                </a:solidFill>
                <a:latin typeface="Bankinter Sans" pitchFamily="2" charset="0"/>
              </a:rPr>
              <a:t>Ações 75%</a:t>
            </a:r>
          </a:p>
        </p:txBody>
      </p:sp>
      <p:grpSp>
        <p:nvGrpSpPr>
          <p:cNvPr id="22" name="Group 21">
            <a:extLst>
              <a:ext uri="{FF2B5EF4-FFF2-40B4-BE49-F238E27FC236}">
                <a16:creationId xmlns:a16="http://schemas.microsoft.com/office/drawing/2014/main" id="{A7A25E77-2961-48BD-8A07-1C70E10520E1}"/>
              </a:ext>
            </a:extLst>
          </p:cNvPr>
          <p:cNvGrpSpPr/>
          <p:nvPr/>
        </p:nvGrpSpPr>
        <p:grpSpPr>
          <a:xfrm>
            <a:off x="2154578" y="3713890"/>
            <a:ext cx="1804373" cy="2019426"/>
            <a:chOff x="1072306" y="3939804"/>
            <a:chExt cx="1804373" cy="2019426"/>
          </a:xfrm>
        </p:grpSpPr>
        <p:sp>
          <p:nvSpPr>
            <p:cNvPr id="23" name="Rectangle 47">
              <a:extLst>
                <a:ext uri="{FF2B5EF4-FFF2-40B4-BE49-F238E27FC236}">
                  <a16:creationId xmlns:a16="http://schemas.microsoft.com/office/drawing/2014/main" id="{9ED948CC-AC0F-4819-86CC-889F90ECA841}"/>
                </a:ext>
              </a:extLst>
            </p:cNvPr>
            <p:cNvSpPr>
              <a:spLocks noChangeArrowheads="1"/>
            </p:cNvSpPr>
            <p:nvPr/>
          </p:nvSpPr>
          <p:spPr bwMode="auto">
            <a:xfrm>
              <a:off x="1506254" y="3939804"/>
              <a:ext cx="936475" cy="261610"/>
            </a:xfrm>
            <a:prstGeom prst="rect">
              <a:avLst/>
            </a:prstGeom>
            <a:noFill/>
            <a:ln w="9525">
              <a:noFill/>
              <a:miter lim="800000"/>
              <a:headEnd/>
              <a:tailEnd/>
            </a:ln>
          </p:spPr>
          <p:txBody>
            <a:bodyPr wrap="none">
              <a:spAutoFit/>
            </a:bodyPr>
            <a:lstStyle/>
            <a:p>
              <a:pPr algn="ctr" eaLnBrk="0" hangingPunct="0"/>
              <a:r>
                <a:rPr lang="pt-PT" sz="1100" dirty="0">
                  <a:solidFill>
                    <a:srgbClr val="191B1C"/>
                  </a:solidFill>
                  <a:latin typeface="Bankinter Sans" pitchFamily="2" charset="0"/>
                </a:rPr>
                <a:t>Rendimento</a:t>
              </a:r>
            </a:p>
          </p:txBody>
        </p:sp>
        <p:pic>
          <p:nvPicPr>
            <p:cNvPr id="24" name="Picture 23">
              <a:extLst>
                <a:ext uri="{FF2B5EF4-FFF2-40B4-BE49-F238E27FC236}">
                  <a16:creationId xmlns:a16="http://schemas.microsoft.com/office/drawing/2014/main" id="{3A057451-A86E-4AD8-8E77-CB91AFA540F1}"/>
                </a:ext>
              </a:extLst>
            </p:cNvPr>
            <p:cNvPicPr>
              <a:picLocks noChangeAspect="1"/>
            </p:cNvPicPr>
            <p:nvPr/>
          </p:nvPicPr>
          <p:blipFill>
            <a:blip r:embed="rId6">
              <a:grayscl/>
            </a:blip>
            <a:stretch>
              <a:fillRect/>
            </a:stretch>
          </p:blipFill>
          <p:spPr>
            <a:xfrm>
              <a:off x="1072306" y="4097243"/>
              <a:ext cx="1804373" cy="1861987"/>
            </a:xfrm>
            <a:prstGeom prst="rect">
              <a:avLst/>
            </a:prstGeom>
          </p:spPr>
        </p:pic>
      </p:grpSp>
      <p:pic>
        <p:nvPicPr>
          <p:cNvPr id="25" name="Picture 24">
            <a:extLst>
              <a:ext uri="{FF2B5EF4-FFF2-40B4-BE49-F238E27FC236}">
                <a16:creationId xmlns:a16="http://schemas.microsoft.com/office/drawing/2014/main" id="{4A493F48-1289-4483-A329-D4DC5CCF9B05}"/>
              </a:ext>
            </a:extLst>
          </p:cNvPr>
          <p:cNvPicPr>
            <a:picLocks noChangeAspect="1"/>
          </p:cNvPicPr>
          <p:nvPr/>
        </p:nvPicPr>
        <p:blipFill>
          <a:blip r:embed="rId7">
            <a:grayscl/>
          </a:blip>
          <a:stretch>
            <a:fillRect/>
          </a:stretch>
        </p:blipFill>
        <p:spPr>
          <a:xfrm>
            <a:off x="8255532" y="1471540"/>
            <a:ext cx="2493344" cy="1753753"/>
          </a:xfrm>
          <a:prstGeom prst="rect">
            <a:avLst/>
          </a:prstGeom>
        </p:spPr>
      </p:pic>
      <p:sp>
        <p:nvSpPr>
          <p:cNvPr id="26" name="Text Box 11">
            <a:extLst>
              <a:ext uri="{FF2B5EF4-FFF2-40B4-BE49-F238E27FC236}">
                <a16:creationId xmlns:a16="http://schemas.microsoft.com/office/drawing/2014/main" id="{3440153D-C3A4-4D96-89D2-6E25A89A4E97}"/>
              </a:ext>
            </a:extLst>
          </p:cNvPr>
          <p:cNvSpPr txBox="1">
            <a:spLocks noChangeArrowheads="1"/>
          </p:cNvSpPr>
          <p:nvPr/>
        </p:nvSpPr>
        <p:spPr bwMode="auto">
          <a:xfrm>
            <a:off x="1770968" y="6134074"/>
            <a:ext cx="8937405" cy="283411"/>
          </a:xfrm>
          <a:prstGeom prst="rect">
            <a:avLst/>
          </a:prstGeom>
          <a:noFill/>
          <a:ln w="9525" algn="ctr">
            <a:noFill/>
            <a:miter lim="800000"/>
            <a:headEnd/>
            <a:tailEnd/>
          </a:ln>
        </p:spPr>
        <p:txBody>
          <a:bodyPr wrap="square" lIns="0" tIns="0" rIns="0" bIns="0">
            <a:spAutoFit/>
          </a:bodyPr>
          <a:lstStyle/>
          <a:p>
            <a:r>
              <a:rPr lang="pt-PT" altLang="en-US" sz="921" dirty="0">
                <a:solidFill>
                  <a:srgbClr val="191B1C"/>
                </a:solidFill>
                <a:latin typeface="Bankinter Sans" pitchFamily="2" charset="0"/>
              </a:rPr>
              <a:t>Nota:</a:t>
            </a:r>
            <a:r>
              <a:rPr lang="pt-PT" altLang="en-US" sz="921" b="0" dirty="0">
                <a:solidFill>
                  <a:srgbClr val="191B1C"/>
                </a:solidFill>
                <a:latin typeface="Bankinter Sans" pitchFamily="2" charset="0"/>
              </a:rPr>
              <a:t> Exemplo meramente ilustrativo. As </a:t>
            </a:r>
            <a:r>
              <a:rPr lang="pt-PT" altLang="en-US" sz="921" b="0" dirty="0" err="1">
                <a:solidFill>
                  <a:srgbClr val="191B1C"/>
                </a:solidFill>
                <a:latin typeface="Bankinter Sans" pitchFamily="2" charset="0"/>
              </a:rPr>
              <a:t>alocações</a:t>
            </a:r>
            <a:r>
              <a:rPr lang="pt-PT" altLang="en-US" sz="921" b="0" dirty="0">
                <a:solidFill>
                  <a:srgbClr val="191B1C"/>
                </a:solidFill>
                <a:latin typeface="Bankinter Sans" pitchFamily="2" charset="0"/>
              </a:rPr>
              <a:t> dos fundos podem diferir das apresentadas no gráfico em resultado da gestão </a:t>
            </a:r>
            <a:r>
              <a:rPr lang="pt-PT" altLang="en-US" sz="921" b="0" dirty="0" err="1">
                <a:solidFill>
                  <a:srgbClr val="191B1C"/>
                </a:solidFill>
                <a:latin typeface="Bankinter Sans" pitchFamily="2" charset="0"/>
              </a:rPr>
              <a:t>ativa</a:t>
            </a:r>
            <a:r>
              <a:rPr lang="pt-PT" altLang="en-US" sz="921" b="0" dirty="0">
                <a:solidFill>
                  <a:srgbClr val="191B1C"/>
                </a:solidFill>
                <a:latin typeface="Bankinter Sans" pitchFamily="2" charset="0"/>
              </a:rPr>
              <a:t> implementada. Quanto maior o montante investido em </a:t>
            </a:r>
            <a:r>
              <a:rPr lang="pt-PT" altLang="en-US" sz="921" b="0" dirty="0" err="1">
                <a:solidFill>
                  <a:srgbClr val="191B1C"/>
                </a:solidFill>
                <a:latin typeface="Bankinter Sans" pitchFamily="2" charset="0"/>
              </a:rPr>
              <a:t>ações</a:t>
            </a:r>
            <a:r>
              <a:rPr lang="pt-PT" altLang="en-US" sz="921" b="0" dirty="0">
                <a:solidFill>
                  <a:srgbClr val="191B1C"/>
                </a:solidFill>
                <a:latin typeface="Bankinter Sans" pitchFamily="2" charset="0"/>
              </a:rPr>
              <a:t>, mais elevado o potencial de retorno, mas também maior o risco de perda de capital.</a:t>
            </a:r>
          </a:p>
        </p:txBody>
      </p:sp>
      <p:grpSp>
        <p:nvGrpSpPr>
          <p:cNvPr id="27" name="Group 36">
            <a:extLst>
              <a:ext uri="{FF2B5EF4-FFF2-40B4-BE49-F238E27FC236}">
                <a16:creationId xmlns:a16="http://schemas.microsoft.com/office/drawing/2014/main" id="{CF860CC7-9504-4A87-8063-1998D7A30DC0}"/>
              </a:ext>
            </a:extLst>
          </p:cNvPr>
          <p:cNvGrpSpPr>
            <a:grpSpLocks/>
          </p:cNvGrpSpPr>
          <p:nvPr/>
        </p:nvGrpSpPr>
        <p:grpSpPr bwMode="auto">
          <a:xfrm>
            <a:off x="7616690" y="4590153"/>
            <a:ext cx="2763838" cy="965200"/>
            <a:chOff x="6639591" y="4916966"/>
            <a:chExt cx="2763144" cy="965072"/>
          </a:xfrm>
        </p:grpSpPr>
        <p:sp>
          <p:nvSpPr>
            <p:cNvPr id="28" name="Text Box 35">
              <a:extLst>
                <a:ext uri="{FF2B5EF4-FFF2-40B4-BE49-F238E27FC236}">
                  <a16:creationId xmlns:a16="http://schemas.microsoft.com/office/drawing/2014/main" id="{2C31171C-8B54-4137-840D-640FAD0DF076}"/>
                </a:ext>
              </a:extLst>
            </p:cNvPr>
            <p:cNvSpPr txBox="1">
              <a:spLocks noChangeArrowheads="1"/>
            </p:cNvSpPr>
            <p:nvPr/>
          </p:nvSpPr>
          <p:spPr bwMode="auto">
            <a:xfrm>
              <a:off x="6703327" y="5553359"/>
              <a:ext cx="2266950" cy="169580"/>
            </a:xfrm>
            <a:prstGeom prst="rect">
              <a:avLst/>
            </a:prstGeom>
            <a:noFill/>
            <a:ln w="9525" algn="ctr">
              <a:noFill/>
              <a:miter lim="800000"/>
              <a:headEnd/>
              <a:tailEnd/>
            </a:ln>
          </p:spPr>
          <p:txBody>
            <a:bodyPr anchor="ctr"/>
            <a:lstStyle/>
            <a:p>
              <a:pPr marL="180980" indent="-180980">
                <a:lnSpc>
                  <a:spcPct val="90000"/>
                </a:lnSpc>
                <a:spcAft>
                  <a:spcPts val="600"/>
                </a:spcAft>
                <a:buClr>
                  <a:schemeClr val="tx2"/>
                </a:buClr>
              </a:pPr>
              <a:r>
                <a:rPr lang="pt-PT" altLang="ko-KR" sz="800" b="0">
                  <a:solidFill>
                    <a:srgbClr val="191B1C"/>
                  </a:solidFill>
                  <a:latin typeface="Bankinter Sans" pitchFamily="2" charset="0"/>
                  <a:ea typeface="Gulim"/>
                  <a:cs typeface="Arial" charset="0"/>
                </a:rPr>
                <a:t>Ações de Mercados Desenvolvidos</a:t>
              </a:r>
              <a:endParaRPr lang="pt-PT" altLang="en-US" sz="800">
                <a:solidFill>
                  <a:srgbClr val="191B1C"/>
                </a:solidFill>
                <a:latin typeface="Bankinter Sans" pitchFamily="2" charset="0"/>
                <a:ea typeface="Gulim"/>
                <a:cs typeface="Arial" charset="0"/>
              </a:endParaRPr>
            </a:p>
          </p:txBody>
        </p:sp>
        <p:sp>
          <p:nvSpPr>
            <p:cNvPr id="29" name="Text Box 36">
              <a:extLst>
                <a:ext uri="{FF2B5EF4-FFF2-40B4-BE49-F238E27FC236}">
                  <a16:creationId xmlns:a16="http://schemas.microsoft.com/office/drawing/2014/main" id="{14105A7D-E2C2-4B6F-B98A-33415809F1EA}"/>
                </a:ext>
              </a:extLst>
            </p:cNvPr>
            <p:cNvSpPr txBox="1">
              <a:spLocks noChangeArrowheads="1"/>
            </p:cNvSpPr>
            <p:nvPr/>
          </p:nvSpPr>
          <p:spPr bwMode="auto">
            <a:xfrm>
              <a:off x="6703327" y="5410334"/>
              <a:ext cx="2699408" cy="127802"/>
            </a:xfrm>
            <a:prstGeom prst="rect">
              <a:avLst/>
            </a:prstGeom>
            <a:noFill/>
            <a:ln w="9525" algn="ctr">
              <a:noFill/>
              <a:miter lim="800000"/>
              <a:headEnd/>
              <a:tailEnd/>
            </a:ln>
          </p:spPr>
          <p:txBody>
            <a:bodyPr anchor="ctr"/>
            <a:lstStyle/>
            <a:p>
              <a:pPr marL="180980" indent="-180980">
                <a:lnSpc>
                  <a:spcPct val="90000"/>
                </a:lnSpc>
                <a:spcAft>
                  <a:spcPts val="600"/>
                </a:spcAft>
                <a:buClr>
                  <a:schemeClr val="tx2"/>
                </a:buClr>
              </a:pPr>
              <a:r>
                <a:rPr lang="pt-PT" altLang="ko-KR" sz="800" b="0">
                  <a:solidFill>
                    <a:srgbClr val="191B1C"/>
                  </a:solidFill>
                  <a:latin typeface="Bankinter Sans" pitchFamily="2" charset="0"/>
                  <a:ea typeface="Gulim"/>
                  <a:cs typeface="Arial" charset="0"/>
                </a:rPr>
                <a:t>Obrigações </a:t>
              </a:r>
              <a:r>
                <a:rPr lang="pt-PT" altLang="ko-KR" sz="800" b="0" i="1">
                  <a:solidFill>
                    <a:srgbClr val="191B1C"/>
                  </a:solidFill>
                  <a:latin typeface="Bankinter Sans" pitchFamily="2" charset="0"/>
                  <a:ea typeface="Gulim"/>
                  <a:cs typeface="Arial" charset="0"/>
                </a:rPr>
                <a:t>High Yield</a:t>
              </a:r>
              <a:r>
                <a:rPr lang="pt-PT" altLang="ko-KR" sz="800" b="0">
                  <a:solidFill>
                    <a:srgbClr val="191B1C"/>
                  </a:solidFill>
                  <a:latin typeface="Bankinter Sans" pitchFamily="2" charset="0"/>
                  <a:ea typeface="Gulim"/>
                  <a:cs typeface="Arial" charset="0"/>
                </a:rPr>
                <a:t>  e de Mercados Emergentes</a:t>
              </a:r>
              <a:endParaRPr lang="pt-PT" altLang="en-US" sz="800">
                <a:solidFill>
                  <a:srgbClr val="191B1C"/>
                </a:solidFill>
                <a:latin typeface="Bankinter Sans" pitchFamily="2" charset="0"/>
                <a:ea typeface="Gulim"/>
                <a:cs typeface="Arial" charset="0"/>
              </a:endParaRPr>
            </a:p>
          </p:txBody>
        </p:sp>
        <p:sp>
          <p:nvSpPr>
            <p:cNvPr id="30" name="Text Box 26">
              <a:extLst>
                <a:ext uri="{FF2B5EF4-FFF2-40B4-BE49-F238E27FC236}">
                  <a16:creationId xmlns:a16="http://schemas.microsoft.com/office/drawing/2014/main" id="{6DE2283A-7E7C-43AA-99A4-7209004C756C}"/>
                </a:ext>
              </a:extLst>
            </p:cNvPr>
            <p:cNvSpPr txBox="1">
              <a:spLocks noChangeArrowheads="1"/>
            </p:cNvSpPr>
            <p:nvPr/>
          </p:nvSpPr>
          <p:spPr bwMode="auto">
            <a:xfrm>
              <a:off x="6703327" y="5704498"/>
              <a:ext cx="1825625" cy="177540"/>
            </a:xfrm>
            <a:prstGeom prst="rect">
              <a:avLst/>
            </a:prstGeom>
            <a:noFill/>
            <a:ln w="9525" algn="ctr">
              <a:noFill/>
              <a:miter lim="800000"/>
              <a:headEnd/>
              <a:tailEnd/>
            </a:ln>
          </p:spPr>
          <p:txBody>
            <a:bodyPr anchor="ctr"/>
            <a:lstStyle/>
            <a:p>
              <a:pPr marL="180980" indent="-180980">
                <a:lnSpc>
                  <a:spcPct val="90000"/>
                </a:lnSpc>
                <a:spcAft>
                  <a:spcPts val="600"/>
                </a:spcAft>
                <a:buClr>
                  <a:schemeClr val="tx2"/>
                </a:buClr>
              </a:pPr>
              <a:r>
                <a:rPr lang="pt-PT" altLang="ko-KR" sz="800" b="0">
                  <a:solidFill>
                    <a:srgbClr val="191B1C"/>
                  </a:solidFill>
                  <a:latin typeface="Bankinter Sans" pitchFamily="2" charset="0"/>
                  <a:ea typeface="Gulim"/>
                  <a:cs typeface="Arial" charset="0"/>
                </a:rPr>
                <a:t>Ações de Mercados Emergentes</a:t>
              </a:r>
              <a:endParaRPr lang="pt-PT" altLang="en-US" sz="800">
                <a:solidFill>
                  <a:srgbClr val="191B1C"/>
                </a:solidFill>
                <a:latin typeface="Bankinter Sans" pitchFamily="2" charset="0"/>
                <a:ea typeface="Gulim"/>
                <a:cs typeface="Arial" charset="0"/>
              </a:endParaRPr>
            </a:p>
          </p:txBody>
        </p:sp>
        <p:sp>
          <p:nvSpPr>
            <p:cNvPr id="31" name="Rectangle 27">
              <a:extLst>
                <a:ext uri="{FF2B5EF4-FFF2-40B4-BE49-F238E27FC236}">
                  <a16:creationId xmlns:a16="http://schemas.microsoft.com/office/drawing/2014/main" id="{5A6D9817-A388-456B-86F7-070368F7D5F3}"/>
                </a:ext>
              </a:extLst>
            </p:cNvPr>
            <p:cNvSpPr>
              <a:spLocks noChangeArrowheads="1"/>
            </p:cNvSpPr>
            <p:nvPr/>
          </p:nvSpPr>
          <p:spPr bwMode="auto">
            <a:xfrm>
              <a:off x="6639591" y="5571150"/>
              <a:ext cx="122238" cy="123881"/>
            </a:xfrm>
            <a:prstGeom prst="rect">
              <a:avLst/>
            </a:prstGeom>
            <a:solidFill>
              <a:schemeClr val="accent1">
                <a:lumMod val="65000"/>
                <a:lumOff val="35000"/>
              </a:schemeClr>
            </a:solidFill>
            <a:ln w="9525" algn="ctr">
              <a:noFill/>
              <a:miter lim="800000"/>
              <a:headEnd/>
              <a:tailEnd/>
            </a:ln>
          </p:spPr>
          <p:txBody>
            <a:bodyPr/>
            <a:lstStyle/>
            <a:p>
              <a:endParaRPr lang="en-GB" altLang="en-US" sz="4000">
                <a:solidFill>
                  <a:srgbClr val="191B1C"/>
                </a:solidFill>
                <a:latin typeface="Bankinter Sans" pitchFamily="2" charset="0"/>
              </a:endParaRPr>
            </a:p>
          </p:txBody>
        </p:sp>
        <p:sp>
          <p:nvSpPr>
            <p:cNvPr id="32" name="Rectangle 29">
              <a:extLst>
                <a:ext uri="{FF2B5EF4-FFF2-40B4-BE49-F238E27FC236}">
                  <a16:creationId xmlns:a16="http://schemas.microsoft.com/office/drawing/2014/main" id="{2F0171F9-49F6-41FC-A9C1-F139D7FA6077}"/>
                </a:ext>
              </a:extLst>
            </p:cNvPr>
            <p:cNvSpPr>
              <a:spLocks noChangeArrowheads="1"/>
            </p:cNvSpPr>
            <p:nvPr/>
          </p:nvSpPr>
          <p:spPr bwMode="auto">
            <a:xfrm>
              <a:off x="6639591" y="5410613"/>
              <a:ext cx="122207" cy="123809"/>
            </a:xfrm>
            <a:prstGeom prst="rect">
              <a:avLst/>
            </a:prstGeom>
            <a:solidFill>
              <a:schemeClr val="bg1">
                <a:lumMod val="50000"/>
              </a:schemeClr>
            </a:solidFill>
            <a:ln w="9525" algn="ctr">
              <a:noFill/>
              <a:miter lim="800000"/>
              <a:headEnd/>
              <a:tailEnd/>
            </a:ln>
          </p:spPr>
          <p:txBody>
            <a:bodyPr/>
            <a:lstStyle/>
            <a:p>
              <a:pPr>
                <a:defRPr/>
              </a:pPr>
              <a:endParaRPr lang="en-GB" altLang="en-US" sz="4000">
                <a:solidFill>
                  <a:srgbClr val="191B1C"/>
                </a:solidFill>
                <a:latin typeface="Bankinter Sans" pitchFamily="2" charset="0"/>
              </a:endParaRPr>
            </a:p>
          </p:txBody>
        </p:sp>
        <p:sp>
          <p:nvSpPr>
            <p:cNvPr id="33" name="Text Box 30">
              <a:extLst>
                <a:ext uri="{FF2B5EF4-FFF2-40B4-BE49-F238E27FC236}">
                  <a16:creationId xmlns:a16="http://schemas.microsoft.com/office/drawing/2014/main" id="{CE728122-243D-4AE1-8507-CCBB0E9F8FDA}"/>
                </a:ext>
              </a:extLst>
            </p:cNvPr>
            <p:cNvSpPr txBox="1">
              <a:spLocks noChangeArrowheads="1"/>
            </p:cNvSpPr>
            <p:nvPr/>
          </p:nvSpPr>
          <p:spPr bwMode="auto">
            <a:xfrm>
              <a:off x="6703327" y="5090708"/>
              <a:ext cx="2552700" cy="129806"/>
            </a:xfrm>
            <a:prstGeom prst="rect">
              <a:avLst/>
            </a:prstGeom>
            <a:noFill/>
            <a:ln w="9525" algn="ctr">
              <a:noFill/>
              <a:miter lim="800000"/>
              <a:headEnd/>
              <a:tailEnd/>
            </a:ln>
          </p:spPr>
          <p:txBody>
            <a:bodyPr anchor="ctr"/>
            <a:lstStyle/>
            <a:p>
              <a:pPr marL="180980" indent="-180980">
                <a:lnSpc>
                  <a:spcPct val="90000"/>
                </a:lnSpc>
                <a:spcAft>
                  <a:spcPts val="600"/>
                </a:spcAft>
                <a:buClr>
                  <a:schemeClr val="tx2"/>
                </a:buClr>
              </a:pPr>
              <a:r>
                <a:rPr lang="pt-PT" altLang="en-US" sz="800" b="0" dirty="0">
                  <a:solidFill>
                    <a:srgbClr val="191B1C"/>
                  </a:solidFill>
                  <a:latin typeface="Bankinter Sans" pitchFamily="2" charset="0"/>
                  <a:ea typeface="Gulim"/>
                  <a:cs typeface="Arial" charset="0"/>
                </a:rPr>
                <a:t>Dívida Pública</a:t>
              </a:r>
              <a:endParaRPr lang="pt-PT" altLang="en-US" sz="800" dirty="0">
                <a:solidFill>
                  <a:srgbClr val="191B1C"/>
                </a:solidFill>
                <a:latin typeface="Bankinter Sans" pitchFamily="2" charset="0"/>
                <a:ea typeface="Gulim"/>
                <a:cs typeface="Arial" charset="0"/>
              </a:endParaRPr>
            </a:p>
          </p:txBody>
        </p:sp>
        <p:sp>
          <p:nvSpPr>
            <p:cNvPr id="34" name="Text Box 31">
              <a:extLst>
                <a:ext uri="{FF2B5EF4-FFF2-40B4-BE49-F238E27FC236}">
                  <a16:creationId xmlns:a16="http://schemas.microsoft.com/office/drawing/2014/main" id="{0343192A-2071-4232-A22B-EA240B452EFB}"/>
                </a:ext>
              </a:extLst>
            </p:cNvPr>
            <p:cNvSpPr txBox="1">
              <a:spLocks noChangeArrowheads="1"/>
            </p:cNvSpPr>
            <p:nvPr/>
          </p:nvSpPr>
          <p:spPr bwMode="auto">
            <a:xfrm>
              <a:off x="6703327" y="4916966"/>
              <a:ext cx="2384425" cy="166306"/>
            </a:xfrm>
            <a:prstGeom prst="rect">
              <a:avLst/>
            </a:prstGeom>
            <a:noFill/>
            <a:ln w="9525" algn="ctr">
              <a:noFill/>
              <a:miter lim="800000"/>
              <a:headEnd/>
              <a:tailEnd/>
            </a:ln>
          </p:spPr>
          <p:txBody>
            <a:bodyPr anchor="ctr"/>
            <a:lstStyle/>
            <a:p>
              <a:pPr marL="180980" indent="-180980">
                <a:lnSpc>
                  <a:spcPct val="90000"/>
                </a:lnSpc>
                <a:spcAft>
                  <a:spcPts val="600"/>
                </a:spcAft>
                <a:buClr>
                  <a:schemeClr val="tx2"/>
                </a:buClr>
              </a:pPr>
              <a:r>
                <a:rPr lang="pt-PT" altLang="ko-KR" sz="800" b="0">
                  <a:solidFill>
                    <a:srgbClr val="191B1C"/>
                  </a:solidFill>
                  <a:latin typeface="Bankinter Sans" pitchFamily="2" charset="0"/>
                  <a:ea typeface="Gulim"/>
                  <a:cs typeface="Arial" charset="0"/>
                </a:rPr>
                <a:t>Liquidez</a:t>
              </a:r>
              <a:endParaRPr lang="pt-PT" altLang="en-US" sz="800">
                <a:solidFill>
                  <a:srgbClr val="191B1C"/>
                </a:solidFill>
                <a:latin typeface="Bankinter Sans" pitchFamily="2" charset="0"/>
                <a:ea typeface="Gulim"/>
                <a:cs typeface="Arial" charset="0"/>
              </a:endParaRPr>
            </a:p>
          </p:txBody>
        </p:sp>
        <p:sp>
          <p:nvSpPr>
            <p:cNvPr id="35" name="Rectangle 32">
              <a:extLst>
                <a:ext uri="{FF2B5EF4-FFF2-40B4-BE49-F238E27FC236}">
                  <a16:creationId xmlns:a16="http://schemas.microsoft.com/office/drawing/2014/main" id="{CFC5BD5D-F64F-4883-A9A4-F2AB54BB7097}"/>
                </a:ext>
              </a:extLst>
            </p:cNvPr>
            <p:cNvSpPr>
              <a:spLocks noChangeArrowheads="1"/>
            </p:cNvSpPr>
            <p:nvPr/>
          </p:nvSpPr>
          <p:spPr bwMode="auto">
            <a:xfrm>
              <a:off x="6639591" y="5248709"/>
              <a:ext cx="122207" cy="123809"/>
            </a:xfrm>
            <a:prstGeom prst="rect">
              <a:avLst/>
            </a:prstGeom>
            <a:solidFill>
              <a:schemeClr val="bg1">
                <a:lumMod val="65000"/>
              </a:schemeClr>
            </a:solidFill>
            <a:ln w="9525" algn="ctr">
              <a:noFill/>
              <a:miter lim="800000"/>
              <a:headEnd/>
              <a:tailEnd/>
            </a:ln>
          </p:spPr>
          <p:txBody>
            <a:bodyPr/>
            <a:lstStyle/>
            <a:p>
              <a:pPr>
                <a:defRPr/>
              </a:pPr>
              <a:endParaRPr lang="en-GB" altLang="en-US" sz="4000">
                <a:solidFill>
                  <a:srgbClr val="191B1C"/>
                </a:solidFill>
                <a:latin typeface="Bankinter Sans" pitchFamily="2" charset="0"/>
              </a:endParaRPr>
            </a:p>
          </p:txBody>
        </p:sp>
        <p:sp>
          <p:nvSpPr>
            <p:cNvPr id="36" name="Rectangle 33">
              <a:extLst>
                <a:ext uri="{FF2B5EF4-FFF2-40B4-BE49-F238E27FC236}">
                  <a16:creationId xmlns:a16="http://schemas.microsoft.com/office/drawing/2014/main" id="{08E5162C-7CD1-4158-B445-8688591AFAC6}"/>
                </a:ext>
              </a:extLst>
            </p:cNvPr>
            <p:cNvSpPr>
              <a:spLocks noChangeArrowheads="1"/>
            </p:cNvSpPr>
            <p:nvPr/>
          </p:nvSpPr>
          <p:spPr bwMode="auto">
            <a:xfrm>
              <a:off x="6639591" y="5088393"/>
              <a:ext cx="122207" cy="123809"/>
            </a:xfrm>
            <a:prstGeom prst="rect">
              <a:avLst/>
            </a:prstGeom>
            <a:solidFill>
              <a:schemeClr val="bg1">
                <a:lumMod val="75000"/>
              </a:schemeClr>
            </a:solidFill>
            <a:ln w="9525" algn="ctr">
              <a:noFill/>
              <a:miter lim="800000"/>
              <a:headEnd/>
              <a:tailEnd/>
            </a:ln>
          </p:spPr>
          <p:txBody>
            <a:bodyPr/>
            <a:lstStyle/>
            <a:p>
              <a:pPr>
                <a:defRPr/>
              </a:pPr>
              <a:endParaRPr lang="en-GB" altLang="en-US" sz="4000">
                <a:solidFill>
                  <a:srgbClr val="191B1C"/>
                </a:solidFill>
                <a:latin typeface="Bankinter Sans" pitchFamily="2" charset="0"/>
              </a:endParaRPr>
            </a:p>
          </p:txBody>
        </p:sp>
        <p:sp>
          <p:nvSpPr>
            <p:cNvPr id="37" name="Rectangle 34">
              <a:extLst>
                <a:ext uri="{FF2B5EF4-FFF2-40B4-BE49-F238E27FC236}">
                  <a16:creationId xmlns:a16="http://schemas.microsoft.com/office/drawing/2014/main" id="{B9848717-5F8C-4D7D-92E3-1AC3FD0D4F8C}"/>
                </a:ext>
              </a:extLst>
            </p:cNvPr>
            <p:cNvSpPr>
              <a:spLocks noChangeArrowheads="1"/>
            </p:cNvSpPr>
            <p:nvPr/>
          </p:nvSpPr>
          <p:spPr bwMode="auto">
            <a:xfrm>
              <a:off x="6639591" y="4927048"/>
              <a:ext cx="122238" cy="123863"/>
            </a:xfrm>
            <a:prstGeom prst="rect">
              <a:avLst/>
            </a:prstGeom>
            <a:solidFill>
              <a:schemeClr val="bg1">
                <a:lumMod val="85000"/>
              </a:schemeClr>
            </a:solidFill>
            <a:ln w="9525" algn="ctr">
              <a:noFill/>
              <a:miter lim="800000"/>
              <a:headEnd/>
              <a:tailEnd/>
            </a:ln>
          </p:spPr>
          <p:txBody>
            <a:bodyPr/>
            <a:lstStyle/>
            <a:p>
              <a:endParaRPr lang="en-GB" altLang="en-US" sz="4000">
                <a:solidFill>
                  <a:srgbClr val="191B1C"/>
                </a:solidFill>
                <a:latin typeface="Bankinter Sans" pitchFamily="2" charset="0"/>
              </a:endParaRPr>
            </a:p>
          </p:txBody>
        </p:sp>
        <p:sp>
          <p:nvSpPr>
            <p:cNvPr id="38" name="Text Box 36">
              <a:extLst>
                <a:ext uri="{FF2B5EF4-FFF2-40B4-BE49-F238E27FC236}">
                  <a16:creationId xmlns:a16="http://schemas.microsoft.com/office/drawing/2014/main" id="{DFE9C5C0-8417-4AF1-9786-E580096BE4D6}"/>
                </a:ext>
              </a:extLst>
            </p:cNvPr>
            <p:cNvSpPr txBox="1">
              <a:spLocks noChangeArrowheads="1"/>
            </p:cNvSpPr>
            <p:nvPr/>
          </p:nvSpPr>
          <p:spPr bwMode="auto">
            <a:xfrm>
              <a:off x="6703327" y="5210698"/>
              <a:ext cx="2546350" cy="188583"/>
            </a:xfrm>
            <a:prstGeom prst="rect">
              <a:avLst/>
            </a:prstGeom>
            <a:noFill/>
            <a:ln w="9525" algn="ctr">
              <a:noFill/>
              <a:miter lim="800000"/>
              <a:headEnd/>
              <a:tailEnd/>
            </a:ln>
          </p:spPr>
          <p:txBody>
            <a:bodyPr anchor="ctr"/>
            <a:lstStyle/>
            <a:p>
              <a:pPr marL="180980" indent="-180980">
                <a:lnSpc>
                  <a:spcPct val="90000"/>
                </a:lnSpc>
                <a:spcAft>
                  <a:spcPts val="600"/>
                </a:spcAft>
                <a:buClr>
                  <a:schemeClr val="tx2"/>
                </a:buClr>
              </a:pPr>
              <a:r>
                <a:rPr lang="pt-PT" altLang="ko-KR" sz="800" b="0">
                  <a:solidFill>
                    <a:srgbClr val="191B1C"/>
                  </a:solidFill>
                  <a:latin typeface="Bankinter Sans" pitchFamily="2" charset="0"/>
                  <a:ea typeface="Gulim"/>
                  <a:cs typeface="Arial" charset="0"/>
                </a:rPr>
                <a:t>Obrigações</a:t>
              </a:r>
              <a:r>
                <a:rPr lang="pt-PT" altLang="ko-KR" sz="800" b="0" i="1">
                  <a:solidFill>
                    <a:srgbClr val="191B1C"/>
                  </a:solidFill>
                  <a:latin typeface="Bankinter Sans" pitchFamily="2" charset="0"/>
                  <a:ea typeface="Gulim"/>
                  <a:cs typeface="Arial" charset="0"/>
                </a:rPr>
                <a:t> Investment Grade</a:t>
              </a:r>
              <a:endParaRPr lang="pt-PT" altLang="en-US" sz="800">
                <a:solidFill>
                  <a:srgbClr val="191B1C"/>
                </a:solidFill>
                <a:latin typeface="Bankinter Sans" pitchFamily="2" charset="0"/>
                <a:ea typeface="Gulim"/>
                <a:cs typeface="Arial" charset="0"/>
              </a:endParaRPr>
            </a:p>
          </p:txBody>
        </p:sp>
      </p:grpSp>
      <p:sp>
        <p:nvSpPr>
          <p:cNvPr id="39" name="Rectangle 27">
            <a:extLst>
              <a:ext uri="{FF2B5EF4-FFF2-40B4-BE49-F238E27FC236}">
                <a16:creationId xmlns:a16="http://schemas.microsoft.com/office/drawing/2014/main" id="{BF4642EC-7A22-4CE1-89F9-CDC5259AD898}"/>
              </a:ext>
            </a:extLst>
          </p:cNvPr>
          <p:cNvSpPr>
            <a:spLocks noChangeArrowheads="1"/>
          </p:cNvSpPr>
          <p:nvPr/>
        </p:nvSpPr>
        <p:spPr bwMode="auto">
          <a:xfrm>
            <a:off x="7616692" y="5406351"/>
            <a:ext cx="122269" cy="123897"/>
          </a:xfrm>
          <a:prstGeom prst="rect">
            <a:avLst/>
          </a:prstGeom>
          <a:solidFill>
            <a:srgbClr val="191B1C"/>
          </a:solidFill>
          <a:ln w="9525" algn="ctr">
            <a:noFill/>
            <a:miter lim="800000"/>
            <a:headEnd/>
            <a:tailEnd/>
          </a:ln>
        </p:spPr>
        <p:txBody>
          <a:bodyPr/>
          <a:lstStyle/>
          <a:p>
            <a:endParaRPr lang="en-GB" altLang="en-US" sz="4000">
              <a:solidFill>
                <a:srgbClr val="191B1C"/>
              </a:solidFill>
              <a:latin typeface="Bankinter Sans" pitchFamily="2" charset="0"/>
            </a:endParaRPr>
          </a:p>
        </p:txBody>
      </p:sp>
      <p:sp>
        <p:nvSpPr>
          <p:cNvPr id="41" name="Rectangle 27">
            <a:extLst>
              <a:ext uri="{FF2B5EF4-FFF2-40B4-BE49-F238E27FC236}">
                <a16:creationId xmlns:a16="http://schemas.microsoft.com/office/drawing/2014/main" id="{27CB0C7B-6716-4343-AC79-00F5B9669949}"/>
              </a:ext>
            </a:extLst>
          </p:cNvPr>
          <p:cNvSpPr>
            <a:spLocks noChangeArrowheads="1"/>
          </p:cNvSpPr>
          <p:nvPr/>
        </p:nvSpPr>
        <p:spPr bwMode="auto">
          <a:xfrm>
            <a:off x="7612577" y="5240304"/>
            <a:ext cx="122269" cy="123897"/>
          </a:xfrm>
          <a:prstGeom prst="rect">
            <a:avLst/>
          </a:prstGeom>
          <a:solidFill>
            <a:srgbClr val="63544A"/>
          </a:solidFill>
          <a:ln w="9525" algn="ctr">
            <a:noFill/>
            <a:miter lim="800000"/>
            <a:headEnd/>
            <a:tailEnd/>
          </a:ln>
        </p:spPr>
        <p:txBody>
          <a:bodyPr/>
          <a:lstStyle/>
          <a:p>
            <a:endParaRPr lang="en-GB" altLang="en-US" sz="4000">
              <a:solidFill>
                <a:srgbClr val="191B1C"/>
              </a:solidFill>
              <a:latin typeface="Bankinter Sans" pitchFamily="2" charset="0"/>
            </a:endParaRPr>
          </a:p>
        </p:txBody>
      </p:sp>
    </p:spTree>
    <p:extLst>
      <p:ext uri="{BB962C8B-B14F-4D97-AF65-F5344CB8AC3E}">
        <p14:creationId xmlns:p14="http://schemas.microsoft.com/office/powerpoint/2010/main" val="162069560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833659" y="438354"/>
            <a:ext cx="8058064"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Alocação de Ativos Fundos PPR</a:t>
            </a:r>
          </a:p>
        </p:txBody>
      </p:sp>
      <p:sp>
        <p:nvSpPr>
          <p:cNvPr id="6" name="Text Box 11"/>
          <p:cNvSpPr txBox="1">
            <a:spLocks noChangeArrowheads="1"/>
          </p:cNvSpPr>
          <p:nvPr/>
        </p:nvSpPr>
        <p:spPr bwMode="auto">
          <a:xfrm>
            <a:off x="6995302" y="6020638"/>
            <a:ext cx="4595296" cy="161263"/>
          </a:xfrm>
          <a:prstGeom prst="rect">
            <a:avLst/>
          </a:prstGeom>
          <a:noFill/>
          <a:ln w="9525" algn="ctr">
            <a:noFill/>
            <a:miter lim="800000"/>
            <a:headEnd/>
            <a:tailEnd/>
          </a:ln>
        </p:spPr>
        <p:txBody>
          <a:bodyPr wrap="square" lIns="0" tIns="0" rIns="0" bIns="0">
            <a:spAutoFit/>
          </a:bodyPr>
          <a:lstStyle/>
          <a:p>
            <a:pPr algn="r">
              <a:spcBef>
                <a:spcPct val="50000"/>
              </a:spcBef>
            </a:pPr>
            <a:r>
              <a:rPr lang="pt-PT" sz="1048" dirty="0">
                <a:solidFill>
                  <a:srgbClr val="000000"/>
                </a:solidFill>
                <a:latin typeface="Bankinter" pitchFamily="18" charset="0"/>
              </a:rPr>
              <a:t>Fonte:</a:t>
            </a:r>
            <a:r>
              <a:rPr lang="pt-PT" sz="1048" b="0" dirty="0">
                <a:solidFill>
                  <a:srgbClr val="000000"/>
                </a:solidFill>
                <a:latin typeface="Bankinter" pitchFamily="18" charset="0"/>
              </a:rPr>
              <a:t> BKGA. Dados a 30/06/2021.</a:t>
            </a:r>
          </a:p>
        </p:txBody>
      </p:sp>
      <p:pic>
        <p:nvPicPr>
          <p:cNvPr id="2" name="Picture 1">
            <a:extLst>
              <a:ext uri="{FF2B5EF4-FFF2-40B4-BE49-F238E27FC236}">
                <a16:creationId xmlns:a16="http://schemas.microsoft.com/office/drawing/2014/main" id="{44F6D4E4-A4D6-4A98-A8B3-A9BE7A6CB66D}"/>
              </a:ext>
            </a:extLst>
          </p:cNvPr>
          <p:cNvPicPr>
            <a:picLocks noChangeAspect="1"/>
          </p:cNvPicPr>
          <p:nvPr/>
        </p:nvPicPr>
        <p:blipFill>
          <a:blip r:embed="rId3"/>
          <a:stretch>
            <a:fillRect/>
          </a:stretch>
        </p:blipFill>
        <p:spPr>
          <a:xfrm>
            <a:off x="754911" y="1404429"/>
            <a:ext cx="10802679" cy="4592341"/>
          </a:xfrm>
          <a:prstGeom prst="rect">
            <a:avLst/>
          </a:prstGeom>
        </p:spPr>
      </p:pic>
    </p:spTree>
    <p:extLst>
      <p:ext uri="{BB962C8B-B14F-4D97-AF65-F5344CB8AC3E}">
        <p14:creationId xmlns:p14="http://schemas.microsoft.com/office/powerpoint/2010/main" val="4577256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a:xfrm>
            <a:off x="1108710" y="413640"/>
            <a:ext cx="9642717" cy="553998"/>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defPPr>
              <a:defRPr lang="en-US"/>
            </a:defPPr>
            <a:lvl1pPr defTabSz="935976" eaLnBrk="1" hangingPunct="1">
              <a:defRPr b="0" kern="0">
                <a:solidFill>
                  <a:srgbClr val="B55A00"/>
                </a:solidFill>
                <a:effectLst>
                  <a:outerShdw blurRad="38100" dist="38100" dir="2700000" algn="tl">
                    <a:srgbClr val="000000">
                      <a:alpha val="43137"/>
                    </a:srgbClr>
                  </a:outerShdw>
                </a:effectLst>
                <a:latin typeface="Bankinter Sans" pitchFamily="2" charset="0"/>
                <a:ea typeface="+mj-ea"/>
                <a:cs typeface="+mj-cs"/>
              </a:defRPr>
            </a:lvl1pPr>
          </a:lstStyle>
          <a:p>
            <a:r>
              <a:rPr lang="pt-PT" dirty="0"/>
              <a:t>Desempenho em 2021</a:t>
            </a:r>
          </a:p>
        </p:txBody>
      </p:sp>
      <p:sp>
        <p:nvSpPr>
          <p:cNvPr id="10" name="Text Box 11"/>
          <p:cNvSpPr txBox="1">
            <a:spLocks noChangeArrowheads="1"/>
          </p:cNvSpPr>
          <p:nvPr/>
        </p:nvSpPr>
        <p:spPr bwMode="auto">
          <a:xfrm>
            <a:off x="7172436" y="6183423"/>
            <a:ext cx="4595296" cy="161263"/>
          </a:xfrm>
          <a:prstGeom prst="rect">
            <a:avLst/>
          </a:prstGeom>
          <a:noFill/>
          <a:ln w="9525" algn="ctr">
            <a:noFill/>
            <a:miter lim="800000"/>
            <a:headEnd/>
            <a:tailEnd/>
          </a:ln>
        </p:spPr>
        <p:txBody>
          <a:bodyPr wrap="square" lIns="0" tIns="0" rIns="0" bIns="0">
            <a:spAutoFit/>
          </a:bodyPr>
          <a:lstStyle/>
          <a:p>
            <a:pPr algn="r">
              <a:spcBef>
                <a:spcPct val="50000"/>
              </a:spcBef>
            </a:pPr>
            <a:r>
              <a:rPr lang="pt-PT" sz="1048" dirty="0">
                <a:solidFill>
                  <a:srgbClr val="000000"/>
                </a:solidFill>
                <a:latin typeface="Bankinter" pitchFamily="18" charset="0"/>
              </a:rPr>
              <a:t>Fonte:</a:t>
            </a:r>
            <a:r>
              <a:rPr lang="pt-PT" sz="1048" b="0" dirty="0">
                <a:solidFill>
                  <a:srgbClr val="000000"/>
                </a:solidFill>
                <a:latin typeface="Bankinter" pitchFamily="18" charset="0"/>
              </a:rPr>
              <a:t> BKGA PT. Dados a 30/06/2021.</a:t>
            </a:r>
          </a:p>
        </p:txBody>
      </p:sp>
      <p:sp>
        <p:nvSpPr>
          <p:cNvPr id="12" name="TextBox 11"/>
          <p:cNvSpPr txBox="1"/>
          <p:nvPr/>
        </p:nvSpPr>
        <p:spPr>
          <a:xfrm>
            <a:off x="3853812" y="1299828"/>
            <a:ext cx="4349734" cy="369332"/>
          </a:xfrm>
          <a:prstGeom prst="rect">
            <a:avLst/>
          </a:prstGeom>
        </p:spPr>
        <p:txBody>
          <a:bodyPr/>
          <a:lstStyle>
            <a:defPPr>
              <a:defRPr lang="en-US"/>
            </a:defPPr>
            <a:lvl1pPr algn="ctr" defTabSz="935976" eaLnBrk="1" hangingPunct="1">
              <a:defRPr sz="3200" b="0" kern="0">
                <a:solidFill>
                  <a:srgbClr val="617077"/>
                </a:solidFill>
                <a:effectLst>
                  <a:outerShdw blurRad="38100" dist="38100" dir="2700000" algn="tl">
                    <a:srgbClr val="000000">
                      <a:alpha val="43137"/>
                    </a:srgbClr>
                  </a:outerShdw>
                </a:effectLst>
                <a:latin typeface="Bankinter Sans" pitchFamily="2" charset="0"/>
                <a:ea typeface="+mj-ea"/>
                <a:cs typeface="+mj-cs"/>
              </a:defRPr>
            </a:lvl1pPr>
          </a:lstStyle>
          <a:p>
            <a:r>
              <a:rPr lang="pt-PT" sz="2800" dirty="0"/>
              <a:t>Bankinter Rendimento</a:t>
            </a:r>
          </a:p>
        </p:txBody>
      </p:sp>
      <p:graphicFrame>
        <p:nvGraphicFramePr>
          <p:cNvPr id="3" name="Object 2">
            <a:extLst>
              <a:ext uri="{FF2B5EF4-FFF2-40B4-BE49-F238E27FC236}">
                <a16:creationId xmlns:a16="http://schemas.microsoft.com/office/drawing/2014/main" id="{F979B73B-D742-4A4B-811E-B4353BD9FB16}"/>
              </a:ext>
            </a:extLst>
          </p:cNvPr>
          <p:cNvGraphicFramePr>
            <a:graphicFrameLocks noChangeAspect="1"/>
          </p:cNvGraphicFramePr>
          <p:nvPr>
            <p:extLst>
              <p:ext uri="{D42A27DB-BD31-4B8C-83A1-F6EECF244321}">
                <p14:modId xmlns:p14="http://schemas.microsoft.com/office/powerpoint/2010/main" val="2615897588"/>
              </p:ext>
            </p:extLst>
          </p:nvPr>
        </p:nvGraphicFramePr>
        <p:xfrm>
          <a:off x="1068388" y="1822450"/>
          <a:ext cx="10639425" cy="4132263"/>
        </p:xfrm>
        <a:graphic>
          <a:graphicData uri="http://schemas.openxmlformats.org/presentationml/2006/ole">
            <mc:AlternateContent xmlns:mc="http://schemas.openxmlformats.org/markup-compatibility/2006">
              <mc:Choice xmlns:v="urn:schemas-microsoft-com:vml" Requires="v">
                <p:oleObj name="Worksheet" r:id="rId3" imgW="11782646" imgH="4477003" progId="Excel.Sheet.12">
                  <p:link updateAutomatic="1"/>
                </p:oleObj>
              </mc:Choice>
              <mc:Fallback>
                <p:oleObj name="Worksheet" r:id="rId3" imgW="11782646" imgH="4477003" progId="Excel.Sheet.12">
                  <p:link updateAutomatic="1"/>
                  <p:pic>
                    <p:nvPicPr>
                      <p:cNvPr id="0" name=""/>
                      <p:cNvPicPr/>
                      <p:nvPr/>
                    </p:nvPicPr>
                    <p:blipFill>
                      <a:blip r:embed="rId4"/>
                      <a:stretch>
                        <a:fillRect/>
                      </a:stretch>
                    </p:blipFill>
                    <p:spPr>
                      <a:xfrm>
                        <a:off x="1068388" y="1822450"/>
                        <a:ext cx="10639425" cy="4132263"/>
                      </a:xfrm>
                      <a:prstGeom prst="rect">
                        <a:avLst/>
                      </a:prstGeom>
                    </p:spPr>
                  </p:pic>
                </p:oleObj>
              </mc:Fallback>
            </mc:AlternateContent>
          </a:graphicData>
        </a:graphic>
      </p:graphicFrame>
    </p:spTree>
    <p:extLst>
      <p:ext uri="{BB962C8B-B14F-4D97-AF65-F5344CB8AC3E}">
        <p14:creationId xmlns:p14="http://schemas.microsoft.com/office/powerpoint/2010/main" val="898154358"/>
      </p:ext>
    </p:extLst>
  </p:cSld>
  <p:clrMapOvr>
    <a:masterClrMapping/>
  </p:clrMapOvr>
  <p:transition>
    <p:fade/>
  </p:transition>
</p:sld>
</file>

<file path=ppt/theme/theme1.xml><?xml version="1.0" encoding="utf-8"?>
<a:theme xmlns:a="http://schemas.openxmlformats.org/drawingml/2006/main" name="LAN039_Barclays_Template_021612_7c">
  <a:themeElements>
    <a:clrScheme name="Barclays_Template">
      <a:dk1>
        <a:srgbClr val="000000"/>
      </a:dk1>
      <a:lt1>
        <a:srgbClr val="FFFFFF"/>
      </a:lt1>
      <a:dk2>
        <a:srgbClr val="969696"/>
      </a:dk2>
      <a:lt2>
        <a:srgbClr val="00AEEF"/>
      </a:lt2>
      <a:accent1>
        <a:srgbClr val="FBDB81"/>
      </a:accent1>
      <a:accent2>
        <a:srgbClr val="EC8A40"/>
      </a:accent2>
      <a:accent3>
        <a:srgbClr val="CB5151"/>
      </a:accent3>
      <a:accent4>
        <a:srgbClr val="00395C"/>
      </a:accent4>
      <a:accent5>
        <a:srgbClr val="406B85"/>
      </a:accent5>
      <a:accent6>
        <a:srgbClr val="809CAE"/>
      </a:accent6>
      <a:hlink>
        <a:srgbClr val="007882"/>
      </a:hlink>
      <a:folHlink>
        <a:srgbClr val="143C78"/>
      </a:folHlink>
    </a:clrScheme>
    <a:fontScheme name="Barclays_template_fonts">
      <a:majorFont>
        <a:latin typeface="Expert Sans Regular"/>
        <a:ea typeface=""/>
        <a:cs typeface=""/>
      </a:majorFont>
      <a:minorFont>
        <a:latin typeface="Expert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cap="flat" cmpd="sng" algn="ctr">
          <a:no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36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2"/>
            </a:solidFill>
            <a:effectLst/>
            <a:latin typeface="Arial" pitchFamily="34" charset="0"/>
          </a:defRPr>
        </a:defPPr>
      </a:lstStyle>
    </a:lnDef>
    <a:txDef>
      <a:spPr>
        <a:noFill/>
      </a:spPr>
      <a:bodyPr wrap="square" lIns="0" tIns="0" rIns="0" bIns="0" rtlCol="0">
        <a:spAutoFit/>
      </a:bodyPr>
      <a:lstStyle>
        <a:defPPr>
          <a:defRPr sz="2000" dirty="0" err="1" smtClean="0">
            <a:solidFill>
              <a:schemeClr val="tx1"/>
            </a:solidFill>
            <a:latin typeface="+mn-lt"/>
          </a:defRPr>
        </a:defPPr>
      </a:lstStyle>
    </a:txDef>
  </a:objectDefaults>
  <a:extraClrSchemeLst>
    <a:extraClrScheme>
      <a:clrScheme name="Slide master 1 1">
        <a:dk1>
          <a:srgbClr val="000000"/>
        </a:dk1>
        <a:lt1>
          <a:srgbClr val="FFFFFF"/>
        </a:lt1>
        <a:dk2>
          <a:srgbClr val="0F90C3"/>
        </a:dk2>
        <a:lt2>
          <a:srgbClr val="00AEEF"/>
        </a:lt2>
        <a:accent1>
          <a:srgbClr val="4D595F"/>
        </a:accent1>
        <a:accent2>
          <a:srgbClr val="00A9B1"/>
        </a:accent2>
        <a:accent3>
          <a:srgbClr val="FFFFFF"/>
        </a:accent3>
        <a:accent4>
          <a:srgbClr val="000000"/>
        </a:accent4>
        <a:accent5>
          <a:srgbClr val="B2B5B6"/>
        </a:accent5>
        <a:accent6>
          <a:srgbClr val="0099A0"/>
        </a:accent6>
        <a:hlink>
          <a:srgbClr val="007882"/>
        </a:hlink>
        <a:folHlink>
          <a:srgbClr val="143C7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LAN039_Barclays_Template_021612_7c</Template>
  <TotalTime>38688</TotalTime>
  <Words>1482</Words>
  <Application>Microsoft Office PowerPoint</Application>
  <PresentationFormat>Custom</PresentationFormat>
  <Paragraphs>152</Paragraphs>
  <Slides>21</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Links</vt:lpstr>
      </vt:variant>
      <vt:variant>
        <vt:i4>5</vt:i4>
      </vt:variant>
      <vt:variant>
        <vt:lpstr>Slide Titles</vt:lpstr>
      </vt:variant>
      <vt:variant>
        <vt:i4>21</vt:i4>
      </vt:variant>
    </vt:vector>
  </HeadingPairs>
  <TitlesOfParts>
    <vt:vector size="34" baseType="lpstr">
      <vt:lpstr>Arial</vt:lpstr>
      <vt:lpstr>Bankinter</vt:lpstr>
      <vt:lpstr>Bankinter Sans</vt:lpstr>
      <vt:lpstr>Bankinter Text</vt:lpstr>
      <vt:lpstr>Barclays Sans</vt:lpstr>
      <vt:lpstr>Expert Sans Regular</vt:lpstr>
      <vt:lpstr>Wingdings</vt:lpstr>
      <vt:lpstr>LAN039_Barclays_Template_021612_7c</vt:lpstr>
      <vt:lpstr>file:///\\pt_ba\DEPT_PT_00069_BKGA\Marketing%20Collateral\DPM%20Perfilada\Análise%20de%20Desempenho\Desempenho%20Trimestral%20PPRs.xlsx!PPR!%5bDesempenho%20Trimestral%20PPRs.xlsx%5dPPR%20Chart%202-1</vt:lpstr>
      <vt:lpstr>file:///\\pt_ba\DEPT_PT_00069_BKGA\Marketing%20Collateral\DPM%20Perfilada\Análise%20de%20Desempenho\Desempenho%20Trimestral%20PPRs.xlsx!PPR!%5bDesempenho%20Trimestral%20PPRs.xlsx%5dPPR%20Chart%202-3</vt:lpstr>
      <vt:lpstr>file:///\\pt_ba\DEPT_PT_00069_BKGA\Marketing%20Collateral\DPM%20Perfilada\Análise%20de%20Desempenho\Desempenho%20Trimestral%20PPRs.xlsx!PPR!%5bDesempenho%20Trimestral%20PPRs.xlsx%5dPPR%20Chart%202-5</vt:lpstr>
      <vt:lpstr>file:///\\pt_ba\DEPT_PT_00069_BKGA\Marketing%20Collateral\DPM%20Perfilada\Análise%20de%20Desempenho\Desempenho%20Trimestral%20PPRs.xlsx!PPR!%5bDesempenho%20Trimestral%20PPRs.xlsx%5dPPR%20Chart%202-7</vt:lpstr>
      <vt:lpstr>file:///\\pt_ba\DEPT_PT_00069_BKGA\Marketing%20Collateral\DPM%20Perfilada\Análise%20de%20Desempenho\Desempenho%20Trimestral%20PPRs.xlsx!PPR!%5bDesempenho%20Trimestral%20PPRs.xlsx%5dPPR%20Chart%202-9</vt:lpstr>
      <vt:lpstr>PowerPoint Presentation</vt:lpstr>
      <vt:lpstr>Índice</vt:lpstr>
      <vt:lpstr>PowerPoint Presentation</vt:lpstr>
      <vt:lpstr>PowerPoint Presentation</vt:lpstr>
      <vt:lpstr>PowerPoint Presentation</vt:lpstr>
      <vt:lpstr>PowerPoint Presentation</vt:lpstr>
      <vt:lpstr>Gama Fundos PPR BKGA 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nossa Visão: mais do mesmo…ainda!</vt:lpstr>
      <vt:lpstr>PowerPoint Presentation</vt:lpstr>
      <vt:lpstr>Ideias Chave a Reter</vt:lpstr>
      <vt:lpstr>PowerPoint Presentation</vt:lpstr>
      <vt:lpstr>PowerPoint Presentation</vt:lpstr>
      <vt:lpstr>PowerPoint Presentation</vt:lpstr>
    </vt:vector>
  </TitlesOfParts>
  <Company>Accenture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powerpoint template (print presentation)</dc:title>
  <dc:creator>philip.bazany</dc:creator>
  <cp:lastModifiedBy>Ines Lopes</cp:lastModifiedBy>
  <cp:revision>1307</cp:revision>
  <cp:lastPrinted>2021-04-09T15:03:12Z</cp:lastPrinted>
  <dcterms:created xsi:type="dcterms:W3CDTF">2012-02-17T11:34:19Z</dcterms:created>
  <dcterms:modified xsi:type="dcterms:W3CDTF">2021-07-29T12:07:52Z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0x01010017D64C9F35D4D14299492C5300726E78</vt:lpwstr>
  </property>
  <property fmtid="{D5CDD505-2E9C-101B-9397-08002B2CF9AE}" pid="3" name="Template Type">
    <vt:lpwstr>PowerPoint</vt:lpwstr>
  </property>
  <property fmtid="{D5CDD505-2E9C-101B-9397-08002B2CF9AE}" pid="4" name="Brand">
    <vt:lpwstr>Barclays</vt:lpwstr>
  </property>
  <property fmtid="{D5CDD505-2E9C-101B-9397-08002B2CF9AE}" pid="5" name="Audience">
    <vt:lpwstr>Internal Powerpoint Templates</vt:lpwstr>
  </property>
  <property fmtid="{D5CDD505-2E9C-101B-9397-08002B2CF9AE}" pid="6" name="Usage">
    <vt:lpwstr>Internal</vt:lpwstr>
  </property>
</Properties>
</file>